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9"/>
  </p:normalViewPr>
  <p:slideViewPr>
    <p:cSldViewPr snapToGrid="0" snapToObjects="1">
      <p:cViewPr>
        <p:scale>
          <a:sx n="74" d="100"/>
          <a:sy n="74" d="100"/>
        </p:scale>
        <p:origin x="81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4F93DB-B758-AD4B-A73B-93BE99D0B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322E60-FF9E-7E42-8E78-3637BF43F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30711E-C297-D745-8065-9F29AFA0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99F585-4F96-4E4F-9B35-4A6FD890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1C1F94-9834-3043-936F-C81B34EA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11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0A3A5-3551-EC4B-B430-5AE584CB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9E0C9D-2C70-D64A-B5DA-EDDD7FC1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A6C26D-7747-5343-B728-AC55BA13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D943AE-BD27-7144-9059-B6181FF6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B73B7A-5A2D-BA4B-A849-BD920594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07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685BBBE-F6B1-C446-87BA-B93B0048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3BD7E3-5089-6148-AEA4-1B65B1323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D0DD8C-95BC-9748-93DF-1CFE8D02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9958D6-DA3A-994D-A567-F64AEE81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DEBBAB-8D1C-924D-B4B4-C6723EF4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6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77B2B6-A875-5147-BC18-3C893F25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F8BF35-C224-A34A-8A73-815448924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C7EE69-680A-784D-AED5-7ADBB89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94C60B-88F6-0045-B18D-1C7F0C3A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C805A0-46EC-3D41-90DF-82582335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3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34DF11-17FC-1048-AFD0-4CE46689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F02364-853B-274A-89FB-601D58FD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76E9F9-114A-CD45-9AAF-C2D73E2C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A9EA9F-62E3-764C-8318-545D1C61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1E69F6-7E6A-C645-9375-AD56DD09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04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3C296-6138-BE45-BEE4-9BF1AABA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88AB98-9564-5A4B-863E-AD76BA8BC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D1A367-4312-B045-B848-4CCE1ACDE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D42D8A-B4A2-8B40-8BCA-4BB040F9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BDD9E2-32FB-4E41-B3A9-5CD9B113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3EF593-0FFE-0346-8A63-B8EA7D81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28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5A8BE-0064-5E42-93EB-6CDFEC9B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9EDC65-FD75-4340-90CC-E9B347E5C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3A5DC7-F1EC-2745-827F-C58E99567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8DA56E-46DE-EA41-9075-030A98342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B28290-E758-DA46-A3F9-657F858FB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AF483A6-16E3-3245-A7F0-E192A1B7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4099925-5543-DB47-B8DB-D82B32AC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B757CBB-9BCE-0C47-A4F0-2803D9EA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26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FA408-4E67-A046-BA43-52D49A2F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016D621-58F7-934C-9EB1-89FF6662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5CBE18B-E225-434F-84CB-81DD5E2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EB0AC7-98C4-4947-BA29-E9B06F05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06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6B6D96B-2B25-6444-8653-44418209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A64334C-D9D6-604E-86AB-77CA5E62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112ABF-3C9C-624F-BFCA-636B29EA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31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330D6-758C-184D-A668-02A8C798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00D770-FA99-AD44-95F3-3D840D2A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AF6493-EC9D-A749-886A-C3037E5D1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623E7E-0E17-1C43-B8DF-D6F3C7C8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C4228D-29FE-3546-AC96-1F8AE2B9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4DE1F0-3C94-0B4D-997B-CCF162A8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25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C76E5A-C5DC-654F-B5E1-9B417F0E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7573285-E9E2-1E4B-9BD6-79F1CA66A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9D49305-8F23-9A45-9003-24B8C3D03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89B63D-783B-4840-BEA3-0FE9A497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CF6B7B-9832-734F-BDC5-C9284606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4FCF98-E2C5-A244-AF75-F7675BA3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67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24E1AD7-07D3-F544-9AD1-B60850BA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C86AE1-9E30-DF4C-8B2F-73B48BA5D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F0018A-8FBF-E349-A987-C6043E846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CA72D-8489-7548-9576-57D2FF46EE07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9D3766-2494-A444-9099-D22CFBCDE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B2B384-1535-C640-A8DC-4AD42956E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8773-10A2-4741-BE67-4A7CA5A19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0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5MOdTzfpr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tional.amu.edu.pl/team/john-paul-ii/" TargetMode="External"/><Relationship Id="rId2" Type="http://schemas.openxmlformats.org/officeDocument/2006/relationships/hyperlink" Target="https://en.wikipedia.org/wiki/Pope_John_Paul_I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E66494-F495-FF4A-B6EA-2D5E889AC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480" y="3603661"/>
            <a:ext cx="5448730" cy="1132409"/>
          </a:xfrm>
        </p:spPr>
        <p:txBody>
          <a:bodyPr anchor="b">
            <a:normAutofit/>
          </a:bodyPr>
          <a:lstStyle/>
          <a:p>
            <a:r>
              <a:rPr lang="pl-PL" sz="5200" dirty="0">
                <a:solidFill>
                  <a:schemeClr val="tx2"/>
                </a:solidFill>
                <a:latin typeface="Modern Love" pitchFamily="82" charset="0"/>
              </a:rPr>
              <a:t>WK 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FA7C9E-424E-0E40-BB56-AFFC8BD1E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588" y="2735509"/>
            <a:ext cx="9666514" cy="1436017"/>
          </a:xfrm>
        </p:spPr>
        <p:txBody>
          <a:bodyPr>
            <a:normAutofit fontScale="92500"/>
          </a:bodyPr>
          <a:lstStyle/>
          <a:p>
            <a:r>
              <a:rPr lang="pl-PL" sz="8000" dirty="0">
                <a:solidFill>
                  <a:schemeClr val="tx2"/>
                </a:solidFill>
                <a:latin typeface="Modern Love" pitchFamily="82" charset="0"/>
              </a:rPr>
              <a:t>JAN PAWEL II STATUE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89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29880-5133-3546-8732-79F169D1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326" y="2334155"/>
            <a:ext cx="9956860" cy="3878665"/>
          </a:xfrm>
        </p:spPr>
        <p:txBody>
          <a:bodyPr>
            <a:normAutofit fontScale="92500" lnSpcReduction="10000"/>
          </a:bodyPr>
          <a:lstStyle/>
          <a:p>
            <a:r>
              <a:rPr lang="pl-PL" sz="4400" b="1" dirty="0">
                <a:solidFill>
                  <a:schemeClr val="tx2"/>
                </a:solidFill>
                <a:latin typeface="Modern Love" pitchFamily="82" charset="0"/>
              </a:rPr>
              <a:t>GROUP MEMBERS</a:t>
            </a:r>
            <a:r>
              <a:rPr lang="pl-PL" sz="4000" b="1" dirty="0">
                <a:solidFill>
                  <a:schemeClr val="tx2"/>
                </a:solidFill>
                <a:latin typeface="Modern Love" pitchFamily="82" charset="0"/>
              </a:rPr>
              <a:t>:</a:t>
            </a:r>
          </a:p>
          <a:p>
            <a:pPr>
              <a:buFontTx/>
              <a:buChar char="-"/>
            </a:pP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Fábio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Correia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– Portugal</a:t>
            </a:r>
          </a:p>
          <a:p>
            <a:pPr>
              <a:buFontTx/>
              <a:buChar char="-"/>
            </a:pP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Athina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Topalidou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– Greece</a:t>
            </a:r>
          </a:p>
          <a:p>
            <a:pPr>
              <a:buFontTx/>
              <a:buChar char="-"/>
            </a:pP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Elena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Andreou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–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Cyprus</a:t>
            </a:r>
            <a:endParaRPr lang="pl-PL" sz="3600" dirty="0">
              <a:solidFill>
                <a:schemeClr val="accent6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buFontTx/>
              <a:buChar char="-"/>
            </a:pP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Mireia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Vilar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–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Spain</a:t>
            </a:r>
            <a:endParaRPr lang="pl-PL" sz="3600" dirty="0">
              <a:solidFill>
                <a:schemeClr val="accent6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buFontTx/>
              <a:buChar char="-"/>
            </a:pP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Nikola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Bićanić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–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Croatia</a:t>
            </a:r>
            <a:endParaRPr lang="pl-PL" sz="3600" dirty="0">
              <a:solidFill>
                <a:schemeClr val="accent6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buFontTx/>
              <a:buChar char="-"/>
            </a:pP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Iva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Požarić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</a:t>
            </a:r>
            <a:r>
              <a:rPr lang="pl-PL" sz="3600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Croatia</a:t>
            </a:r>
            <a:endParaRPr lang="pl-PL" sz="3600" dirty="0">
              <a:solidFill>
                <a:schemeClr val="accent6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EF8B8A51-047D-E946-8B56-9926764D2C20}"/>
              </a:ext>
            </a:extLst>
          </p:cNvPr>
          <p:cNvSpPr/>
          <p:nvPr/>
        </p:nvSpPr>
        <p:spPr>
          <a:xfrm>
            <a:off x="5431972" y="71895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400" b="1" dirty="0">
                <a:solidFill>
                  <a:schemeClr val="accent6">
                    <a:lumMod val="75000"/>
                  </a:schemeClr>
                </a:solidFill>
                <a:latin typeface="Modern Love" pitchFamily="82" charset="0"/>
              </a:rPr>
              <a:t>GROUP LEADER:</a:t>
            </a:r>
          </a:p>
          <a:p>
            <a:r>
              <a:rPr lang="pl-PL" sz="3600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- Zuzanna Kucińska - Poland</a:t>
            </a:r>
          </a:p>
        </p:txBody>
      </p:sp>
    </p:spTree>
    <p:extLst>
      <p:ext uri="{BB962C8B-B14F-4D97-AF65-F5344CB8AC3E}">
        <p14:creationId xmlns:p14="http://schemas.microsoft.com/office/powerpoint/2010/main" val="307431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F3A0109-6662-7A4C-BF2F-04A3AF1D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tx2"/>
                </a:solidFill>
                <a:latin typeface="Modern Love" pitchFamily="82" charset="0"/>
              </a:rPr>
              <a:t>How we </a:t>
            </a:r>
            <a:r>
              <a:rPr lang="pl-PL" sz="6600" b="1" dirty="0" err="1">
                <a:solidFill>
                  <a:schemeClr val="tx2"/>
                </a:solidFill>
                <a:latin typeface="Modern Love" pitchFamily="82" charset="0"/>
              </a:rPr>
              <a:t>worked</a:t>
            </a:r>
            <a:r>
              <a:rPr lang="pl-PL" sz="6600" b="1" dirty="0">
                <a:solidFill>
                  <a:schemeClr val="tx2"/>
                </a:solidFill>
                <a:latin typeface="Modern Love" pitchFamily="82" charset="0"/>
              </a:rPr>
              <a:t>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A638826-3B22-4241-A395-1BA267E2FBD0}"/>
              </a:ext>
            </a:extLst>
          </p:cNvPr>
          <p:cNvSpPr/>
          <p:nvPr/>
        </p:nvSpPr>
        <p:spPr>
          <a:xfrm>
            <a:off x="5317531" y="2873047"/>
            <a:ext cx="6748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And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is the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finished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product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:</a:t>
            </a:r>
          </a:p>
          <a:p>
            <a:r>
              <a:rPr lang="pl-PL" sz="2800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  <a:hlinkClick r:id="rId2"/>
              </a:rPr>
              <a:t>https://www.youtube.com/watch?v=O5MOdTzfprc</a:t>
            </a:r>
            <a:endParaRPr lang="pl-PL" sz="2800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503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20">
              <a:srgbClr val="E5EBF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Obraz 1" descr="Obraz zawierający niebo, zewnętrzne, drzewo&#10;&#10;Opis wygenerowany automatycznie">
            <a:extLst>
              <a:ext uri="{FF2B5EF4-FFF2-40B4-BE49-F238E27FC236}">
                <a16:creationId xmlns:a16="http://schemas.microsoft.com/office/drawing/2014/main" id="{183CB90B-8597-C74E-BE69-05A34B08B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" r="13536" b="3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Symbol zastępczy zawartości 4" descr="Obraz zawierający zewnętrzne, niebo, drzewo, droga&#10;&#10;Opis wygenerowany automatycznie">
            <a:extLst>
              <a:ext uri="{FF2B5EF4-FFF2-40B4-BE49-F238E27FC236}">
                <a16:creationId xmlns:a16="http://schemas.microsoft.com/office/drawing/2014/main" id="{D0F48623-24A0-0B47-A852-55841003C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66" r="1" b="19740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38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John Paul II">
            <a:extLst>
              <a:ext uri="{FF2B5EF4-FFF2-40B4-BE49-F238E27FC236}">
                <a16:creationId xmlns:a16="http://schemas.microsoft.com/office/drawing/2014/main" id="{E9CFB1C3-1388-6446-A890-4DED79B68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2"/>
          <a:stretch/>
        </p:blipFill>
        <p:spPr bwMode="auto">
          <a:xfrm>
            <a:off x="-878742" y="-69569"/>
            <a:ext cx="9865838" cy="69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D03634-DC01-4146-AB58-8EE5CB58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72" y="299572"/>
            <a:ext cx="5698671" cy="2008414"/>
          </a:xfrm>
        </p:spPr>
        <p:txBody>
          <a:bodyPr>
            <a:normAutofit/>
          </a:bodyPr>
          <a:lstStyle/>
          <a:p>
            <a:r>
              <a:rPr lang="pl-PL" sz="6600" dirty="0">
                <a:solidFill>
                  <a:schemeClr val="tx2"/>
                </a:solidFill>
                <a:latin typeface="Modern Love" pitchFamily="82" charset="0"/>
              </a:rPr>
              <a:t>Jan </a:t>
            </a:r>
            <a:r>
              <a:rPr lang="pl-PL" sz="6600" dirty="0" err="1">
                <a:solidFill>
                  <a:schemeClr val="tx2"/>
                </a:solidFill>
                <a:latin typeface="Modern Love" pitchFamily="82" charset="0"/>
              </a:rPr>
              <a:t>Pawel</a:t>
            </a:r>
            <a:r>
              <a:rPr lang="pl-PL" sz="6600" dirty="0">
                <a:solidFill>
                  <a:schemeClr val="tx2"/>
                </a:solidFill>
                <a:latin typeface="Modern Love" pitchFamily="82" charset="0"/>
              </a:rPr>
              <a:t> II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ACF331C-2C23-CF47-9006-CC96BFED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265" y="3902197"/>
            <a:ext cx="3657600" cy="1815882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chemeClr val="accent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Jan Paweł II </a:t>
            </a:r>
            <a:r>
              <a:rPr lang="pl-PL" sz="4400" dirty="0" err="1">
                <a:solidFill>
                  <a:schemeClr val="accent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recognition</a:t>
            </a:r>
            <a:r>
              <a:rPr lang="pl-PL" sz="4400" dirty="0">
                <a:solidFill>
                  <a:schemeClr val="accent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BAE093C-24CE-1044-AD49-2548625DF127}"/>
              </a:ext>
            </a:extLst>
          </p:cNvPr>
          <p:cNvSpPr/>
          <p:nvPr/>
        </p:nvSpPr>
        <p:spPr>
          <a:xfrm>
            <a:off x="6460776" y="2377555"/>
            <a:ext cx="541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400" dirty="0" err="1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Who</a:t>
            </a:r>
            <a:r>
              <a:rPr lang="pl-PL" sz="4400" dirty="0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was Jan </a:t>
            </a:r>
            <a:r>
              <a:rPr lang="pl-PL" sz="4400" dirty="0" err="1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Pawel</a:t>
            </a:r>
            <a:r>
              <a:rPr lang="pl-PL" sz="4400" dirty="0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214624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mapa&#10;&#10;Opis wygenerowany automatycznie">
            <a:extLst>
              <a:ext uri="{FF2B5EF4-FFF2-40B4-BE49-F238E27FC236}">
                <a16:creationId xmlns:a16="http://schemas.microsoft.com/office/drawing/2014/main" id="{BC0918B9-FA1F-184B-89B1-18BB81610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3" y="0"/>
            <a:ext cx="10723853" cy="6858000"/>
          </a:xfrm>
          <a:prstGeom prst="rect">
            <a:avLst/>
          </a:prstGeom>
        </p:spPr>
      </p:pic>
      <p:pic>
        <p:nvPicPr>
          <p:cNvPr id="13" name="Obraz 12" descr="Obraz zawierający przejażdżka&#10;&#10;Opis wygenerowany automatycznie">
            <a:extLst>
              <a:ext uri="{FF2B5EF4-FFF2-40B4-BE49-F238E27FC236}">
                <a16:creationId xmlns:a16="http://schemas.microsoft.com/office/drawing/2014/main" id="{24AE6DE4-230A-C642-9865-3F0A4BE9B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5" y="0"/>
            <a:ext cx="11240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19651C-0343-E048-A1D9-CF5F923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08" y="1243013"/>
            <a:ext cx="4607535" cy="4371974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chemeClr val="tx2"/>
                </a:solidFill>
                <a:latin typeface="Modern Love" pitchFamily="82" charset="0"/>
              </a:rPr>
              <a:t>REFERENCES</a:t>
            </a:r>
            <a:endParaRPr lang="pl-PL" sz="5400" dirty="0">
              <a:solidFill>
                <a:schemeClr val="tx2"/>
              </a:solidFill>
              <a:latin typeface="Modern Love" pitchFamily="8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39561E-C438-BD4F-8727-68D5B1F1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823395"/>
            <a:ext cx="4919108" cy="32112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  <a:hlinkClick r:id="rId2"/>
              </a:rPr>
              <a:t>https://en.wikipedia.org/wiki/Pope_John_Paul_II</a:t>
            </a:r>
            <a:endParaRPr lang="pl-PL" sz="2000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>
              <a:buNone/>
            </a:pPr>
            <a:endParaRPr lang="pl-PL" sz="2000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  <a:hlinkClick r:id="rId3"/>
              </a:rPr>
              <a:t>http://international.amu.edu.pl/team/john-paul-ii/</a:t>
            </a:r>
            <a:endParaRPr lang="pl-PL" sz="2000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4988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109</Words>
  <Application>Microsoft Macintosh PowerPoint</Application>
  <PresentationFormat>Panoramiczny</PresentationFormat>
  <Paragraphs>21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Meiryo</vt:lpstr>
      <vt:lpstr>Arial</vt:lpstr>
      <vt:lpstr>Calibri</vt:lpstr>
      <vt:lpstr>Calibri Light</vt:lpstr>
      <vt:lpstr>Dubai</vt:lpstr>
      <vt:lpstr>Modern Love</vt:lpstr>
      <vt:lpstr>Motyw pakietu Office</vt:lpstr>
      <vt:lpstr>WK 3</vt:lpstr>
      <vt:lpstr>Prezentacja programu PowerPoint</vt:lpstr>
      <vt:lpstr>How we worked?</vt:lpstr>
      <vt:lpstr>Prezentacja programu PowerPoint</vt:lpstr>
      <vt:lpstr>Jan Pawel II</vt:lpstr>
      <vt:lpstr>Prezentacja programu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WK 3</dc:title>
  <dc:creator>Remigiusz Ruta</dc:creator>
  <cp:lastModifiedBy>Remigiusz Ruta</cp:lastModifiedBy>
  <cp:revision>10</cp:revision>
  <dcterms:created xsi:type="dcterms:W3CDTF">2021-05-13T10:29:08Z</dcterms:created>
  <dcterms:modified xsi:type="dcterms:W3CDTF">2021-05-13T12:06:09Z</dcterms:modified>
</cp:coreProperties>
</file>