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Alfa Slab On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lfaSlabOne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9bf84d7ac_2_1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9bf84d7ac_2_1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9bf84d7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9bf84d7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9bf84d7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9bf84d7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9bf84d7a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9bf84d7a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9bf84d7a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9bf84d7a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9bf84d7a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9bf84d7a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9bf84d7a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9bf84d7a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9bf84d7a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9bf84d7a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ροσαρμοσμένη διάταξη">
  <p:cSld name="AUTOLAYOUT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>
            <p:ph type="ctrTitle"/>
          </p:nvPr>
        </p:nvSpPr>
        <p:spPr>
          <a:xfrm>
            <a:off x="436825" y="849050"/>
            <a:ext cx="4065900" cy="1955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36825" y="2974150"/>
            <a:ext cx="4065900" cy="55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ροσαρμοσμένη διάταξη 1">
  <p:cSld name="AUTOLAYOUT_1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ροσαρμοσμένη διάταξη 2">
  <p:cSld name="AUTOLAYOUT_2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ροσαρμοσμένη διάταξη 3">
  <p:cSld name="AUTOLAYOUT_3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 flipH="1" rot="-5400000">
            <a:off x="71454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 flipH="1" rot="-5400000">
            <a:off x="71454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 flipH="1" rot="-5400000">
            <a:off x="71454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 flipH="1" rot="-5400000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 flipH="1" rot="-5400000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 flipH="1" rot="5400000">
            <a:off x="714337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 flipH="1" rot="5400000">
            <a:off x="714337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 flipH="1" rot="5400000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 flipH="1" rot="-5400000">
            <a:off x="71454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 flipH="1" rot="-5400000">
            <a:off x="71454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 flipH="1" rot="5400000">
            <a:off x="714337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5400000">
            <a:off x="714337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 flipH="1" rot="-5400000">
            <a:off x="714548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 flipH="1" rot="5400000">
            <a:off x="714337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ροσαρμοσμένη διάταξη 4">
  <p:cSld name="AUTOLAYOUT_4"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0" y="0"/>
            <a:ext cx="380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>
            <p:ph type="ctrTitle"/>
          </p:nvPr>
        </p:nvSpPr>
        <p:spPr>
          <a:xfrm>
            <a:off x="4269750" y="913500"/>
            <a:ext cx="4202700" cy="33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qj-3QZ1TKh0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l.tripadvisor.com/Attraction_Review-g189180-d13809213-Reviews-Fonte_da_Juventude_Menina_Nua-Porto_Porto_District_Northern_Portugal.html" TargetMode="External"/><Relationship Id="rId4" Type="http://schemas.openxmlformats.org/officeDocument/2006/relationships/hyperlink" Target="https://www.correiodoporto.pt/do-porto/aurelia-magalhaes-monteiro-ou-a-menina-n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ctrTitle"/>
          </p:nvPr>
        </p:nvSpPr>
        <p:spPr>
          <a:xfrm>
            <a:off x="607550" y="0"/>
            <a:ext cx="5283300" cy="12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>
                <a:solidFill>
                  <a:srgbClr val="FF0000"/>
                </a:solidFill>
                <a:highlight>
                  <a:srgbClr val="FFFFFF"/>
                </a:highlight>
              </a:rPr>
              <a:t>Fonte da Juventude Menina Nua</a:t>
            </a:r>
            <a:endParaRPr b="1" sz="3900">
              <a:solidFill>
                <a:srgbClr val="FF0000"/>
              </a:solidFill>
            </a:endParaRPr>
          </a:p>
        </p:txBody>
      </p:sp>
      <p:sp>
        <p:nvSpPr>
          <p:cNvPr id="121" name="Google Shape;121;p18"/>
          <p:cNvSpPr txBox="1"/>
          <p:nvPr>
            <p:ph idx="1" type="subTitle"/>
          </p:nvPr>
        </p:nvSpPr>
        <p:spPr>
          <a:xfrm>
            <a:off x="375725" y="2248275"/>
            <a:ext cx="4153200" cy="19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4A86E8"/>
                </a:solidFill>
              </a:rPr>
              <a:t>WorkGroup 5</a:t>
            </a:r>
            <a:endParaRPr b="1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/>
              <a:t>Paolo Barać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/>
              <a:t>Bartosz Dzięgielewski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/>
              <a:t>Sotiris Roustemis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/>
              <a:t>André Vieira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/>
              <a:t>Mihael Folnegović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/>
              <a:t>Lisa Vertikhina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/>
              <a:t>Constantina Plastira</a:t>
            </a:r>
            <a:endParaRPr sz="1500"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825" y="1409300"/>
            <a:ext cx="2436424" cy="324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5498725" y="3981575"/>
            <a:ext cx="2952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latin typeface="Proxima Nova"/>
                <a:ea typeface="Proxima Nova"/>
                <a:cs typeface="Proxima Nova"/>
                <a:sym typeface="Proxima Nova"/>
              </a:rPr>
              <a:t>Team Leader : Bartosz </a:t>
            </a:r>
            <a:r>
              <a:rPr lang="pl" sz="13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Dzięgielewski</a:t>
            </a:r>
            <a:endParaRPr sz="13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Team Name : Cereal Killers</a:t>
            </a:r>
            <a:endParaRPr sz="13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2894475" y="162346"/>
            <a:ext cx="5740800" cy="144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solidFill>
                  <a:srgbClr val="FF9900"/>
                </a:solidFill>
              </a:rPr>
              <a:t>How we worked</a:t>
            </a:r>
            <a:endParaRPr u="sng">
              <a:solidFill>
                <a:srgbClr val="FF9900"/>
              </a:solidFill>
            </a:endParaRPr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894475" y="1938950"/>
            <a:ext cx="6982200" cy="26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60350" lvl="0" marL="457200" rtl="0" algn="l">
              <a:spcBef>
                <a:spcPts val="0"/>
              </a:spcBef>
              <a:spcAft>
                <a:spcPts val="0"/>
              </a:spcAft>
              <a:buSzPct val="36312"/>
              <a:buChar char="-"/>
            </a:pPr>
            <a:r>
              <a:rPr lang="pl" sz="5507"/>
              <a:t>We downloaded the pictures </a:t>
            </a:r>
            <a:r>
              <a:rPr b="1" lang="pl" sz="5007"/>
              <a:t>( Twinspace → Computer )</a:t>
            </a:r>
            <a:endParaRPr b="1" sz="5007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5007"/>
          </a:p>
          <a:p>
            <a:pPr indent="-260350" lvl="0" marL="457200" rtl="0" algn="l">
              <a:spcBef>
                <a:spcPts val="1600"/>
              </a:spcBef>
              <a:spcAft>
                <a:spcPts val="0"/>
              </a:spcAft>
              <a:buSzPct val="36312"/>
              <a:buChar char="-"/>
            </a:pPr>
            <a:r>
              <a:rPr lang="pl" sz="5507"/>
              <a:t>We made the 3D model </a:t>
            </a:r>
            <a:r>
              <a:rPr b="1" lang="pl" sz="5007"/>
              <a:t>( Computer → Zephyr )</a:t>
            </a:r>
            <a:endParaRPr b="1" sz="5007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5007"/>
          </a:p>
          <a:p>
            <a:pPr indent="-260350" lvl="0" marL="457200" rtl="0" algn="l">
              <a:spcBef>
                <a:spcPts val="1600"/>
              </a:spcBef>
              <a:spcAft>
                <a:spcPts val="0"/>
              </a:spcAft>
              <a:buSzPct val="36312"/>
              <a:buChar char="-"/>
            </a:pPr>
            <a:r>
              <a:rPr lang="pl" sz="5507"/>
              <a:t> Uploaded to YT</a:t>
            </a:r>
            <a:r>
              <a:rPr b="1" lang="pl" sz="5007"/>
              <a:t> </a:t>
            </a:r>
            <a:r>
              <a:rPr b="1" lang="pl" sz="5007"/>
              <a:t>( Zephyr → YouTube )</a:t>
            </a:r>
            <a:endParaRPr b="1" sz="5007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5007"/>
          </a:p>
          <a:p>
            <a:pPr indent="-260350" lvl="0" marL="457200" rtl="0" algn="l">
              <a:spcBef>
                <a:spcPts val="1600"/>
              </a:spcBef>
              <a:spcAft>
                <a:spcPts val="0"/>
              </a:spcAft>
              <a:buSzPct val="36312"/>
              <a:buChar char="-"/>
            </a:pPr>
            <a:r>
              <a:rPr lang="pl" sz="5507"/>
              <a:t>We made the PP </a:t>
            </a:r>
            <a:r>
              <a:rPr lang="pl" sz="5507"/>
              <a:t>Presentation </a:t>
            </a:r>
            <a:r>
              <a:rPr b="1" lang="pl" sz="5027"/>
              <a:t>( Google Presentation → Shared the link ) </a:t>
            </a:r>
            <a:endParaRPr b="1" sz="5027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Location of the statue.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Location: Liberdade Square, Porto, Portugal</a:t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4232750" y="0"/>
            <a:ext cx="4911300" cy="5143500"/>
          </a:xfrm>
          <a:prstGeom prst="parallelogram">
            <a:avLst>
              <a:gd fmla="val 25000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3331550" y="0"/>
            <a:ext cx="5633700" cy="5143500"/>
          </a:xfrm>
          <a:prstGeom prst="parallelogram">
            <a:avLst>
              <a:gd fmla="val 24220" name="adj"/>
            </a:avLst>
          </a:prstGeom>
          <a:solidFill>
            <a:srgbClr val="EEEEEE">
              <a:alpha val="6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19366" r="19366" t="0"/>
          <a:stretch/>
        </p:blipFill>
        <p:spPr>
          <a:xfrm>
            <a:off x="3562350" y="0"/>
            <a:ext cx="5581800" cy="5143500"/>
          </a:xfrm>
          <a:prstGeom prst="parallelogram">
            <a:avLst>
              <a:gd fmla="val 2368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514" r="524" t="0"/>
          <a:stretch/>
        </p:blipFill>
        <p:spPr>
          <a:xfrm>
            <a:off x="0" y="24"/>
            <a:ext cx="3808976" cy="5143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>
            <p:ph type="ctrTitle"/>
          </p:nvPr>
        </p:nvSpPr>
        <p:spPr>
          <a:xfrm>
            <a:off x="4351150" y="913500"/>
            <a:ext cx="4202700" cy="3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accent3"/>
                </a:solidFill>
              </a:rPr>
              <a:t>Name of Statue:  Menina nua, 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accent3"/>
                </a:solidFill>
              </a:rPr>
              <a:t>The Fountian of Youth (eng.”Naked Girl”) 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7670" l="0" r="0" t="7662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Author of Statue and the time.</a:t>
            </a:r>
            <a:endParaRPr/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291875" y="1868926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700"/>
              <a:t>H</a:t>
            </a:r>
            <a:r>
              <a:rPr lang="pl" sz="1800"/>
              <a:t>enrique Moreira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" sz="1800"/>
              <a:t>Portuguese sculptor</a:t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800"/>
              <a:t>Finished in 1929</a:t>
            </a:r>
            <a:r>
              <a:rPr lang="pl" sz="1700"/>
              <a:t> 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Model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270575" y="1582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  </a:t>
            </a:r>
            <a:r>
              <a:rPr lang="pl"/>
              <a:t>Born 4.12.1910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 At age of 19 she was the model of the statue.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 Her name was </a:t>
            </a:r>
            <a:r>
              <a:rPr lang="pl"/>
              <a:t>Aurélia Magalhães Monteiro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 One of the most appreciated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  coveted women of her time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122" y="660025"/>
            <a:ext cx="2921149" cy="389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Time                                           </a:t>
            </a:r>
            <a:r>
              <a:rPr lang="pl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Portuguese Dictator</a:t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403575" y="1564950"/>
            <a:ext cx="463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"/>
              <a:t>It was made under Salazar dictatorship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"/>
              <a:t>During strong church power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38100" rtl="0" algn="l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850" y="1150525"/>
            <a:ext cx="25491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Link to the 3D model</a:t>
            </a:r>
            <a:endParaRPr/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311700" y="1152475"/>
            <a:ext cx="8520600" cy="66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https://www.youtube.com/watch?v=qj-3QZ1TKh0</a:t>
            </a: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8325" y="562749"/>
            <a:ext cx="2730425" cy="364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Bibliography</a:t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https://pl.tripadvisor.com/Attraction_Review-g189180-d13809213-Reviews-Fonte_da_Juventude_Menina_Nua-Porto_Porto_District_Northern_Portugal.html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4"/>
              </a:rPr>
              <a:t>https://www.correiodoporto.pt/do-porto/aurelia-magalhaes-monteiro-ou-a-menina-nua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