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Libre Franklin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hsKhuWjwmLQQwO7XFgnk3S2dVL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ibreFranklin-regular.fntdata"/><Relationship Id="rId10" Type="http://schemas.openxmlformats.org/officeDocument/2006/relationships/slide" Target="slides/slide5.xml"/><Relationship Id="rId13" Type="http://schemas.openxmlformats.org/officeDocument/2006/relationships/font" Target="fonts/LibreFranklin-italic.fntdata"/><Relationship Id="rId12" Type="http://schemas.openxmlformats.org/officeDocument/2006/relationships/font" Target="fonts/LibreFranklin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LibreFranklin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ni slajd" showMasterSp="0" type="title">
  <p:cSld name="TITLE">
    <p:bg>
      <p:bgPr>
        <a:solidFill>
          <a:schemeClr val="lt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7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7"/>
          <p:cNvSpPr txBox="1"/>
          <p:nvPr>
            <p:ph idx="10" type="dt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1" type="ftr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grpSp>
        <p:nvGrpSpPr>
          <p:cNvPr id="18" name="Google Shape;18;p7"/>
          <p:cNvGrpSpPr/>
          <p:nvPr/>
        </p:nvGrpSpPr>
        <p:grpSpPr>
          <a:xfrm>
            <a:off x="752858" y="744469"/>
            <a:ext cx="10674116" cy="5349671"/>
            <a:chOff x="752858" y="744469"/>
            <a:chExt cx="10674116" cy="5349671"/>
          </a:xfrm>
        </p:grpSpPr>
        <p:sp>
          <p:nvSpPr>
            <p:cNvPr id="19" name="Google Shape;19;p7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0" name="Google Shape;20;p7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okomiti teks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 rot="5400000">
            <a:off x="4386262" y="-719138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komiti naslov i teks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glavlje sekcije" showMasterSp="0" type="secHead">
  <p:cSld name="SECTION_HEADER">
    <p:bg>
      <p:bgPr>
        <a:solidFill>
          <a:schemeClr val="dk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1"/>
          <p:cNvSpPr txBox="1"/>
          <p:nvPr>
            <p:ph idx="10" type="dt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1"/>
          <p:cNvSpPr txBox="1"/>
          <p:nvPr>
            <p:ph idx="11" type="ftr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1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102" name="Google Shape;102;p11" title="Crop Mark"/>
          <p:cNvSpPr/>
          <p:nvPr/>
        </p:nvSpPr>
        <p:spPr>
          <a:xfrm>
            <a:off x="8151962" y="1685652"/>
            <a:ext cx="3275013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ka s opisom" showMasterSp="0" type="picTx">
  <p:cSld name="PICTURE_WITH_CAPTIO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8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8"/>
          <p:cNvSpPr/>
          <p:nvPr>
            <p:ph idx="2" type="pic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29" name="Google Shape;29;p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sadržaj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glavlje sekcije" showMasterSp="0" type="secHead">
  <p:cSld name="SECTION_HEADER">
    <p:bg>
      <p:bgPr>
        <a:solidFill>
          <a:schemeClr val="dk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10"/>
          <p:cNvSpPr txBox="1"/>
          <p:nvPr>
            <p:ph idx="10" type="dt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1" type="ftr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42" name="Google Shape;42;p10" title="Crop Mark"/>
          <p:cNvSpPr/>
          <p:nvPr/>
        </p:nvSpPr>
        <p:spPr>
          <a:xfrm>
            <a:off x="8151962" y="1685652"/>
            <a:ext cx="3275013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sadržaja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" type="body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2" type="body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poredba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" type="body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4"/>
          <p:cNvSpPr txBox="1"/>
          <p:nvPr>
            <p:ph idx="2" type="body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3" type="body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4"/>
          <p:cNvSpPr txBox="1"/>
          <p:nvPr>
            <p:ph idx="4" type="body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o naslov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zno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držaj s opisom" showMasterSp="0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7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indent="-3302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indent="-3302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76" name="Google Shape;76;p17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11" name="Google Shape;11;p6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9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2" name="Google Shape;92;p9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3" name="Google Shape;93;p9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4" name="Google Shape;94;p9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95" name="Google Shape;95;p9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PSjLvDFNcGU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hr-HR"/>
              <a:t>WK 2 ARISTOTELES</a:t>
            </a:r>
            <a:endParaRPr/>
          </a:p>
        </p:txBody>
      </p:sp>
      <p:sp>
        <p:nvSpPr>
          <p:cNvPr id="108" name="Google Shape;108;p1"/>
          <p:cNvSpPr txBox="1"/>
          <p:nvPr>
            <p:ph idx="1" type="subTitle"/>
          </p:nvPr>
        </p:nvSpPr>
        <p:spPr>
          <a:xfrm>
            <a:off x="1590502" y="5087389"/>
            <a:ext cx="9144000" cy="68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hr-HR"/>
              <a:t>Andre Soares, Konstantina Karagianni, Sara Soliva, Goncalo Soares, Sara Komeštik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>
            <p:ph type="title"/>
          </p:nvPr>
        </p:nvSpPr>
        <p:spPr>
          <a:xfrm>
            <a:off x="723900" y="997527"/>
            <a:ext cx="3855720" cy="1679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"/>
              <a:buNone/>
            </a:pPr>
            <a:r>
              <a:rPr b="1" lang="hr-HR" sz="3600"/>
              <a:t>Something about Aristoteles:</a:t>
            </a:r>
            <a:endParaRPr b="1" sz="3600"/>
          </a:p>
        </p:txBody>
      </p:sp>
      <p:pic>
        <p:nvPicPr>
          <p:cNvPr id="114" name="Google Shape;114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462" l="0" r="0" t="11463"/>
          <a:stretch/>
        </p:blipFill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>
            <p:ph idx="1" type="body"/>
          </p:nvPr>
        </p:nvSpPr>
        <p:spPr>
          <a:xfrm>
            <a:off x="723900" y="3009207"/>
            <a:ext cx="3855720" cy="3589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hr-HR"/>
              <a:t>Greek Aristoteles, was born at 384.</a:t>
            </a:r>
            <a:endParaRPr/>
          </a:p>
          <a:p>
            <a:pPr indent="-285750" lvl="0" marL="285750" rtl="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hr-HR"/>
              <a:t>He was born in Chalcidice</a:t>
            </a:r>
            <a:endParaRPr/>
          </a:p>
          <a:p>
            <a:pPr indent="-285750" lvl="0" marL="285750" rtl="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hr-HR"/>
              <a:t>He died 322. </a:t>
            </a:r>
            <a:endParaRPr/>
          </a:p>
          <a:p>
            <a:pPr indent="-285750" lvl="0" marL="285750" rtl="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hr-HR"/>
              <a:t>He was Philosopher and scientist</a:t>
            </a:r>
            <a:endParaRPr/>
          </a:p>
          <a:p>
            <a:pPr indent="-285750" lvl="0" marL="285750" rtl="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hr-HR"/>
              <a:t>He is one of the greatest intellectual figures of Western history</a:t>
            </a:r>
            <a:endParaRPr/>
          </a:p>
          <a:p>
            <a:pPr indent="-184150" lvl="0" marL="285750" rtl="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/>
          </a:p>
          <a:p>
            <a:pPr indent="-184150" lvl="0" marL="285750" rtl="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>
            <p:ph idx="1" type="body"/>
          </p:nvPr>
        </p:nvSpPr>
        <p:spPr>
          <a:xfrm>
            <a:off x="765025" y="2078181"/>
            <a:ext cx="9612971" cy="3067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hr-HR"/>
              <a:t>NOTABLE WORKS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hr-HR"/>
              <a:t>“Sophistical Refutations”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hr-HR"/>
              <a:t>“Posterior Analytics”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hr-HR"/>
              <a:t>“History of Animals”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hr-HR"/>
              <a:t>“Eudemian Ethics”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hr-HR"/>
              <a:t>“On Generation and Corruption”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hr-HR"/>
              <a:t>“Protrepticus”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hr-HR"/>
              <a:t>“Categories”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hr-HR"/>
              <a:t>“Physics”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hr-HR"/>
              <a:t>“Nicomachean Ethics”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hr-HR"/>
              <a:t>“On the Generation of Animals”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1144" y="929372"/>
            <a:ext cx="2819322" cy="200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9362" y="2932574"/>
            <a:ext cx="2490354" cy="2329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hr-HR"/>
              <a:t>Position of the statue</a:t>
            </a:r>
            <a:endParaRPr/>
          </a:p>
        </p:txBody>
      </p:sp>
      <p:pic>
        <p:nvPicPr>
          <p:cNvPr id="128" name="Google Shape;128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662545"/>
            <a:ext cx="5896749" cy="270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5164" y="3334630"/>
            <a:ext cx="5655116" cy="30933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7581207" y="1970117"/>
            <a:ext cx="41480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Every person who passes through the Aristoteles square can see the statue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371600" y="4613564"/>
            <a:ext cx="44223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author of the statue is 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3988786" y="4613564"/>
            <a:ext cx="16541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Ernest Hebrard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>
            <p:ph type="title"/>
          </p:nvPr>
        </p:nvSpPr>
        <p:spPr>
          <a:xfrm>
            <a:off x="1371600" y="685800"/>
            <a:ext cx="9601200" cy="860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hr-HR"/>
              <a:t>3D model of the statue</a:t>
            </a:r>
            <a:endParaRPr/>
          </a:p>
        </p:txBody>
      </p:sp>
      <p:sp>
        <p:nvSpPr>
          <p:cNvPr id="138" name="Google Shape;138;p5"/>
          <p:cNvSpPr txBox="1"/>
          <p:nvPr>
            <p:ph idx="1" type="body"/>
          </p:nvPr>
        </p:nvSpPr>
        <p:spPr>
          <a:xfrm>
            <a:off x="1371600" y="1886990"/>
            <a:ext cx="2177935" cy="4987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hr-HR" u="sng">
                <a:solidFill>
                  <a:schemeClr val="hlink"/>
                </a:solidFill>
                <a:hlinkClick r:id="rId3"/>
              </a:rPr>
              <a:t>3DF Aristoteles</a:t>
            </a:r>
            <a:r>
              <a:rPr lang="hr-HR"/>
              <a:t> – link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hr-HR"/>
              <a:t>The surface is completely closed</a:t>
            </a:r>
            <a:endParaRPr/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5339" y="1718829"/>
            <a:ext cx="3587461" cy="3587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2021-05-13T10:52:07Z</dcterms:created>
  <dc:creator>ucenik214-01</dc:creator>
</cp:coreProperties>
</file>