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7364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Tekst tytułowy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Treść - poziom 1</a:t>
            </a:r>
          </a:p>
          <a:p>
            <a:pPr lvl="1">
              <a:defRPr>
                <a:effectLst/>
              </a:defRPr>
            </a:pPr>
            <a:r>
              <a:t>Treść - poziom 2</a:t>
            </a:r>
          </a:p>
          <a:p>
            <a:pPr lvl="2">
              <a:defRPr>
                <a:effectLst/>
              </a:defRPr>
            </a:pPr>
            <a:r>
              <a:t>Treść - poziom 3</a:t>
            </a:r>
          </a:p>
          <a:p>
            <a:pPr lvl="3">
              <a:defRPr>
                <a:effectLst/>
              </a:defRPr>
            </a:pPr>
            <a:r>
              <a:t>Treść - poziom 4</a:t>
            </a:r>
          </a:p>
          <a:p>
            <a:pPr lvl="4">
              <a:defRPr>
                <a:effectLst/>
              </a:defRPr>
            </a:pPr>
            <a:r>
              <a:t>Treść - poziom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16256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–Janek Jabłonka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1625600" y="42545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„Wpisz tu cytat.”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- wewnąt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Treść - poziom 1</a:t>
            </a:r>
          </a:p>
          <a:p>
            <a:pPr lvl="1">
              <a:defRPr>
                <a:effectLst/>
              </a:defRPr>
            </a:pPr>
            <a:r>
              <a:t>Treść - poziom 2</a:t>
            </a:r>
          </a:p>
          <a:p>
            <a:pPr lvl="2">
              <a:defRPr>
                <a:effectLst/>
              </a:defRPr>
            </a:pPr>
            <a:r>
              <a:t>Treść - poziom 3</a:t>
            </a:r>
          </a:p>
          <a:p>
            <a:pPr lvl="3">
              <a:defRPr>
                <a:effectLst/>
              </a:defRPr>
            </a:pPr>
            <a:r>
              <a:t>Treść - poziom 4</a:t>
            </a:r>
          </a:p>
          <a:p>
            <a:pPr lvl="4">
              <a:defRPr>
                <a:effectLst/>
              </a:defRPr>
            </a:pPr>
            <a:r>
              <a:t>Treść - poziom 5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Treść - poziom 1</a:t>
            </a:r>
          </a:p>
          <a:p>
            <a:pPr lvl="1">
              <a:defRPr>
                <a:effectLst/>
              </a:defRPr>
            </a:pPr>
            <a:r>
              <a:t>Treść - poziom 2</a:t>
            </a:r>
          </a:p>
          <a:p>
            <a:pPr lvl="2">
              <a:defRPr>
                <a:effectLst/>
              </a:defRPr>
            </a:pPr>
            <a:r>
              <a:t>Treść - poziom 3</a:t>
            </a:r>
          </a:p>
          <a:p>
            <a:pPr lvl="3">
              <a:defRPr>
                <a:effectLst/>
              </a:defRPr>
            </a:pPr>
            <a:r>
              <a:t>Treść - poziom 4</a:t>
            </a:r>
          </a:p>
          <a:p>
            <a:pPr lvl="4">
              <a:defRPr>
                <a:effectLst/>
              </a:defRPr>
            </a:pPr>
            <a:r>
              <a:t>Treść - poziom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- zdjęcie (pionowo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Tekst tytułowy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778000" y="2716391"/>
            <a:ext cx="10464801" cy="31242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Our favourite colours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1778000" y="6348456"/>
            <a:ext cx="10464801" cy="1549401"/>
          </a:xfrm>
          <a:prstGeom prst="rect">
            <a:avLst/>
          </a:prstGeom>
        </p:spPr>
        <p:txBody>
          <a:bodyPr/>
          <a:lstStyle/>
          <a:p>
            <a:r>
              <a:t>by 1gB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B7205FA-06B9-42DC-A080-54A58EAE82BA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500" b="12499"/>
          <a:stretch>
            <a:fillRect/>
          </a:stretch>
        </p:blipFill>
        <p:spPr>
          <a:xfrm>
            <a:off x="1308915" y="871140"/>
            <a:ext cx="10681682" cy="80112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ymbol zastępczy obrazu 14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371587" y="862140"/>
            <a:ext cx="6104207" cy="8397484"/>
          </a:xfrm>
          <a:prstGeom prst="rect">
            <a:avLst/>
          </a:prstGeom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53807" y="2701338"/>
            <a:ext cx="5885017" cy="4350924"/>
          </a:xfrm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Black</a:t>
            </a:r>
          </a:p>
          <a:p>
            <a:pPr>
              <a:tabLst>
                <a:tab pos="1485900" algn="l"/>
              </a:tabLst>
            </a:pPr>
            <a:r>
              <a:t>11</a:t>
            </a:r>
          </a:p>
          <a:p>
            <a:pPr>
              <a:tabLst>
                <a:tab pos="1485900" algn="l"/>
              </a:tabLst>
            </a:pPr>
            <a:r>
              <a:t>Grey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ymbol zastępczy obrazu 14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539209" y="716635"/>
            <a:ext cx="6301860" cy="8673808"/>
          </a:xfrm>
          <a:prstGeom prst="rect">
            <a:avLst/>
          </a:prstGeom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1767" y="3379895"/>
            <a:ext cx="6299201" cy="299381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Light  blue </a:t>
            </a:r>
          </a:p>
          <a:p>
            <a:pPr>
              <a:tabLst>
                <a:tab pos="1485900" algn="l"/>
              </a:tabLst>
            </a:pPr>
            <a: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ymbol zastępczy obrazu 147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640244" y="941511"/>
            <a:ext cx="5989843" cy="8237601"/>
          </a:xfrm>
          <a:prstGeom prst="rect">
            <a:avLst/>
          </a:prstGeom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-91635" y="3205774"/>
            <a:ext cx="6299201" cy="3124201"/>
          </a:xfrm>
          <a:prstGeom prst="rect">
            <a:avLst/>
          </a:prstGeom>
        </p:spPr>
        <p:txBody>
          <a:bodyPr/>
          <a:lstStyle/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Navy blue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5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Turquoise </a:t>
            </a:r>
          </a:p>
        </p:txBody>
      </p:sp>
      <p:pic>
        <p:nvPicPr>
          <p:cNvPr id="150" name="DF17B521-3B0F-4637-8DC1-9C74991DE38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6887" y="5233831"/>
            <a:ext cx="5516557" cy="367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50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ymbol zastępczy obrazu 15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284997" y="512483"/>
            <a:ext cx="6099014" cy="8390225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5746" y="3145495"/>
            <a:ext cx="6299201" cy="3124201"/>
          </a:xfrm>
          <a:prstGeom prst="rect">
            <a:avLst/>
          </a:prstGeom>
        </p:spPr>
        <p:txBody>
          <a:bodyPr/>
          <a:lstStyle/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Light green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4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Mint</a:t>
            </a:r>
          </a:p>
        </p:txBody>
      </p:sp>
      <p:pic>
        <p:nvPicPr>
          <p:cNvPr id="154" name="14FF73DB-2CBF-4828-830F-EF984B3C3E2B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1097" y="723999"/>
            <a:ext cx="5686815" cy="4265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2" animBg="1" advAuto="0"/>
      <p:bldP spid="15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ymbol zastępczy obrazu 15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394714" y="770055"/>
            <a:ext cx="6284242" cy="8649177"/>
          </a:xfrm>
          <a:prstGeom prst="rect">
            <a:avLst/>
          </a:prstGeom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5746" y="3314699"/>
            <a:ext cx="6299201" cy="3124201"/>
          </a:xfrm>
          <a:prstGeom prst="rect">
            <a:avLst/>
          </a:prstGeom>
        </p:spPr>
        <p:txBody>
          <a:bodyPr/>
          <a:lstStyle/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Dark blue 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3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Dark green</a:t>
            </a:r>
          </a:p>
        </p:txBody>
      </p:sp>
      <p:pic>
        <p:nvPicPr>
          <p:cNvPr id="158" name="ADD9EFA9-40E1-48C6-BC7B-A0124FF6275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7716" y="5269410"/>
            <a:ext cx="5798237" cy="3865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8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ymbol zastępczy obrazu 15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800203" y="604909"/>
            <a:ext cx="6208853" cy="8543782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-260377" y="3314699"/>
            <a:ext cx="6299201" cy="3124201"/>
          </a:xfrm>
          <a:prstGeom prst="rect">
            <a:avLst/>
          </a:prstGeom>
        </p:spPr>
        <p:txBody>
          <a:bodyPr/>
          <a:lstStyle/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Golden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3</a:t>
            </a:r>
          </a:p>
          <a:p>
            <a:pPr defTabSz="434340">
              <a:tabLst>
                <a:tab pos="1409700" algn="l"/>
              </a:tabLst>
              <a:defRPr sz="6460">
                <a:effectLst>
                  <a:outerShdw blurRad="24130" dist="241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Orange</a:t>
            </a:r>
          </a:p>
        </p:txBody>
      </p:sp>
      <p:pic>
        <p:nvPicPr>
          <p:cNvPr id="162" name="D6C46540-C652-40ED-BA1A-85C4AEFEE01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2271" y="4452460"/>
            <a:ext cx="5744717" cy="4480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ymbol zastępczy obrazu 16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522300" y="575463"/>
            <a:ext cx="6250977" cy="8602674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-291058" y="3659854"/>
            <a:ext cx="6299201" cy="2433892"/>
          </a:xfrm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Rose</a:t>
            </a:r>
          </a:p>
          <a:p>
            <a:pPr>
              <a:tabLst>
                <a:tab pos="1485900" algn="l"/>
              </a:tabLst>
            </a:pPr>
            <a: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Niestandardowy</PresentationFormat>
  <Paragraphs>21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Helvetica Neue</vt:lpstr>
      <vt:lpstr>Helvetica Neue Medium</vt:lpstr>
      <vt:lpstr>LinenBook</vt:lpstr>
      <vt:lpstr>Our favourite colours</vt:lpstr>
      <vt:lpstr>Prezentacja programu PowerPoint</vt:lpstr>
      <vt:lpstr>Black 11 Grey</vt:lpstr>
      <vt:lpstr>Light  blue  6</vt:lpstr>
      <vt:lpstr>Navy blue 5 Turquoise </vt:lpstr>
      <vt:lpstr>Light green 4 Mint</vt:lpstr>
      <vt:lpstr>Dark blue  3 Dark green</vt:lpstr>
      <vt:lpstr>Golden 3 Orange</vt:lpstr>
      <vt:lpstr>Rose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favourite colours</dc:title>
  <dc:creator>Anna</dc:creator>
  <cp:lastModifiedBy>Anna</cp:lastModifiedBy>
  <cp:revision>1</cp:revision>
  <dcterms:modified xsi:type="dcterms:W3CDTF">2016-02-26T20:39:53Z</dcterms:modified>
</cp:coreProperties>
</file>