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8079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3970" algn="l" defTabSz="8079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7940" algn="l" defTabSz="8079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1908" algn="l" defTabSz="8079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15878" algn="l" defTabSz="8079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19848" algn="l" defTabSz="8079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23818" algn="l" defTabSz="8079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27789" algn="l" defTabSz="8079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31757" algn="l" defTabSz="8079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AF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4" y="-269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FD7BE-BC57-4C1F-91E7-97AA332EE6C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07FCC-E4C5-4887-A61A-61CE36B0F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83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79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3970" algn="l" defTabSz="8079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7940" algn="l" defTabSz="8079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1908" algn="l" defTabSz="8079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15878" algn="l" defTabSz="8079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19848" algn="l" defTabSz="8079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23818" algn="l" defTabSz="8079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27789" algn="l" defTabSz="8079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31757" algn="l" defTabSz="8079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07FCC-E4C5-4887-A61A-61CE36B0F2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79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7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1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5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3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7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83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98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5"/>
            <a:ext cx="2057400" cy="438864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5"/>
            <a:ext cx="6019800" cy="438864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6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9"/>
            <a:ext cx="7772400" cy="1125141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3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7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19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15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198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238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27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317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3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7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3970" indent="0">
              <a:buNone/>
              <a:defRPr sz="1800" b="1"/>
            </a:lvl2pPr>
            <a:lvl3pPr marL="807940" indent="0">
              <a:buNone/>
              <a:defRPr sz="1600" b="1"/>
            </a:lvl3pPr>
            <a:lvl4pPr marL="1211908" indent="0">
              <a:buNone/>
              <a:defRPr sz="1400" b="1"/>
            </a:lvl4pPr>
            <a:lvl5pPr marL="1615878" indent="0">
              <a:buNone/>
              <a:defRPr sz="1400" b="1"/>
            </a:lvl5pPr>
            <a:lvl6pPr marL="2019848" indent="0">
              <a:buNone/>
              <a:defRPr sz="1400" b="1"/>
            </a:lvl6pPr>
            <a:lvl7pPr marL="2423818" indent="0">
              <a:buNone/>
              <a:defRPr sz="1400" b="1"/>
            </a:lvl7pPr>
            <a:lvl8pPr marL="2827789" indent="0">
              <a:buNone/>
              <a:defRPr sz="1400" b="1"/>
            </a:lvl8pPr>
            <a:lvl9pPr marL="323175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60"/>
            <a:ext cx="4040188" cy="296346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7"/>
            <a:ext cx="4041775" cy="47982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3970" indent="0">
              <a:buNone/>
              <a:defRPr sz="1800" b="1"/>
            </a:lvl2pPr>
            <a:lvl3pPr marL="807940" indent="0">
              <a:buNone/>
              <a:defRPr sz="1600" b="1"/>
            </a:lvl3pPr>
            <a:lvl4pPr marL="1211908" indent="0">
              <a:buNone/>
              <a:defRPr sz="1400" b="1"/>
            </a:lvl4pPr>
            <a:lvl5pPr marL="1615878" indent="0">
              <a:buNone/>
              <a:defRPr sz="1400" b="1"/>
            </a:lvl5pPr>
            <a:lvl6pPr marL="2019848" indent="0">
              <a:buNone/>
              <a:defRPr sz="1400" b="1"/>
            </a:lvl6pPr>
            <a:lvl7pPr marL="2423818" indent="0">
              <a:buNone/>
              <a:defRPr sz="1400" b="1"/>
            </a:lvl7pPr>
            <a:lvl8pPr marL="2827789" indent="0">
              <a:buNone/>
              <a:defRPr sz="1400" b="1"/>
            </a:lvl8pPr>
            <a:lvl9pPr marL="323175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60"/>
            <a:ext cx="4041775" cy="296346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3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80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6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9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4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30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403970" indent="0">
              <a:buNone/>
              <a:defRPr sz="1100"/>
            </a:lvl2pPr>
            <a:lvl3pPr marL="807940" indent="0">
              <a:buNone/>
              <a:defRPr sz="900"/>
            </a:lvl3pPr>
            <a:lvl4pPr marL="1211908" indent="0">
              <a:buNone/>
              <a:defRPr sz="900"/>
            </a:lvl4pPr>
            <a:lvl5pPr marL="1615878" indent="0">
              <a:buNone/>
              <a:defRPr sz="900"/>
            </a:lvl5pPr>
            <a:lvl6pPr marL="2019848" indent="0">
              <a:buNone/>
              <a:defRPr sz="900"/>
            </a:lvl6pPr>
            <a:lvl7pPr marL="2423818" indent="0">
              <a:buNone/>
              <a:defRPr sz="900"/>
            </a:lvl7pPr>
            <a:lvl8pPr marL="2827789" indent="0">
              <a:buNone/>
              <a:defRPr sz="900"/>
            </a:lvl8pPr>
            <a:lvl9pPr marL="323175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58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3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0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403970" indent="0">
              <a:buNone/>
              <a:defRPr sz="2500"/>
            </a:lvl2pPr>
            <a:lvl3pPr marL="807940" indent="0">
              <a:buNone/>
              <a:defRPr sz="2100"/>
            </a:lvl3pPr>
            <a:lvl4pPr marL="1211908" indent="0">
              <a:buNone/>
              <a:defRPr sz="1800"/>
            </a:lvl4pPr>
            <a:lvl5pPr marL="1615878" indent="0">
              <a:buNone/>
              <a:defRPr sz="1800"/>
            </a:lvl5pPr>
            <a:lvl6pPr marL="2019848" indent="0">
              <a:buNone/>
              <a:defRPr sz="1800"/>
            </a:lvl6pPr>
            <a:lvl7pPr marL="2423818" indent="0">
              <a:buNone/>
              <a:defRPr sz="1800"/>
            </a:lvl7pPr>
            <a:lvl8pPr marL="2827789" indent="0">
              <a:buNone/>
              <a:defRPr sz="1800"/>
            </a:lvl8pPr>
            <a:lvl9pPr marL="3231757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403970" indent="0">
              <a:buNone/>
              <a:defRPr sz="1100"/>
            </a:lvl2pPr>
            <a:lvl3pPr marL="807940" indent="0">
              <a:buNone/>
              <a:defRPr sz="900"/>
            </a:lvl3pPr>
            <a:lvl4pPr marL="1211908" indent="0">
              <a:buNone/>
              <a:defRPr sz="900"/>
            </a:lvl4pPr>
            <a:lvl5pPr marL="1615878" indent="0">
              <a:buNone/>
              <a:defRPr sz="900"/>
            </a:lvl5pPr>
            <a:lvl6pPr marL="2019848" indent="0">
              <a:buNone/>
              <a:defRPr sz="900"/>
            </a:lvl6pPr>
            <a:lvl7pPr marL="2423818" indent="0">
              <a:buNone/>
              <a:defRPr sz="900"/>
            </a:lvl7pPr>
            <a:lvl8pPr marL="2827789" indent="0">
              <a:buNone/>
              <a:defRPr sz="900"/>
            </a:lvl8pPr>
            <a:lvl9pPr marL="323175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2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6"/>
            <a:ext cx="8229600" cy="857250"/>
          </a:xfrm>
          <a:prstGeom prst="rect">
            <a:avLst/>
          </a:prstGeom>
        </p:spPr>
        <p:txBody>
          <a:bodyPr vert="horz" lIns="80793" tIns="40396" rIns="80793" bIns="4039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</p:spPr>
        <p:txBody>
          <a:bodyPr vert="horz" lIns="80793" tIns="40396" rIns="80793" bIns="403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2"/>
          </a:xfrm>
          <a:prstGeom prst="rect">
            <a:avLst/>
          </a:prstGeom>
        </p:spPr>
        <p:txBody>
          <a:bodyPr vert="horz" lIns="80793" tIns="40396" rIns="80793" bIns="4039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C8CAD-3B3E-47C7-A5D9-5C82272D3423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2"/>
          </a:xfrm>
          <a:prstGeom prst="rect">
            <a:avLst/>
          </a:prstGeom>
        </p:spPr>
        <p:txBody>
          <a:bodyPr vert="horz" lIns="80793" tIns="40396" rIns="80793" bIns="4039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2"/>
          </a:xfrm>
          <a:prstGeom prst="rect">
            <a:avLst/>
          </a:prstGeom>
        </p:spPr>
        <p:txBody>
          <a:bodyPr vert="horz" lIns="80793" tIns="40396" rIns="80793" bIns="40396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855E3-F16B-4998-A0B1-D1184400C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0794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977" indent="-302977" algn="l" defTabSz="807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56452" indent="-252482" algn="l" defTabSz="807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9924" indent="-201984" algn="l" defTabSz="807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3894" indent="-201984" algn="l" defTabSz="807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864" indent="-201984" algn="l" defTabSz="80794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1832" indent="-201984" algn="l" defTabSz="807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5803" indent="-201984" algn="l" defTabSz="807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9773" indent="-201984" algn="l" defTabSz="807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33743" indent="-201984" algn="l" defTabSz="807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79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3970" algn="l" defTabSz="8079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7940" algn="l" defTabSz="8079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1908" algn="l" defTabSz="8079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5878" algn="l" defTabSz="8079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9848" algn="l" defTabSz="8079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3818" algn="l" defTabSz="8079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7789" algn="l" defTabSz="8079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1757" algn="l" defTabSz="8079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100000">
              <a:srgbClr val="C7DAF1"/>
            </a:gs>
            <a:gs pos="100000">
              <a:schemeClr val="tx2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3927061"/>
            <a:ext cx="2088833" cy="121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2060" y="267494"/>
            <a:ext cx="9031940" cy="5036784"/>
          </a:xfrm>
          <a:prstGeom prst="rect">
            <a:avLst/>
          </a:prstGeom>
        </p:spPr>
        <p:txBody>
          <a:bodyPr wrap="square" lIns="80793" tIns="40396" rIns="80793" bIns="40396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          -How do you feel about the project?</a:t>
            </a:r>
          </a:p>
          <a:p>
            <a:r>
              <a:rPr lang="en-US" sz="1000" b="1" dirty="0" smtClean="0"/>
              <a:t>-I like it a lot, because I am meeting new people and I am practicing my English and learning many new things from other countries.</a:t>
            </a:r>
            <a:endParaRPr lang="ru-RU" sz="1000" b="1" dirty="0" smtClean="0"/>
          </a:p>
          <a:p>
            <a:endParaRPr lang="en-US" sz="1000" dirty="0" smtClean="0">
              <a:solidFill>
                <a:srgbClr val="008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         -How much free time do you usually have a week?</a:t>
            </a:r>
          </a:p>
          <a:p>
            <a:r>
              <a:rPr lang="en-US" sz="1000" b="1" dirty="0" smtClean="0"/>
              <a:t>-Weekends, holidays and days when I don't have class, because I go to the blended institute.</a:t>
            </a:r>
            <a:endParaRPr lang="ru-RU" sz="1000" b="1" dirty="0" smtClean="0"/>
          </a:p>
          <a:p>
            <a:endParaRPr lang="en-US" sz="1000" b="1" dirty="0" smtClean="0">
              <a:solidFill>
                <a:srgbClr val="002060"/>
              </a:solidFill>
            </a:endParaRPr>
          </a:p>
          <a:p>
            <a:r>
              <a:rPr lang="en-US" sz="1000" b="1" dirty="0" smtClean="0"/>
              <a:t>       </a:t>
            </a:r>
            <a:r>
              <a:rPr lang="ru-RU" sz="1000" b="1" dirty="0" smtClean="0"/>
              <a:t> </a:t>
            </a:r>
            <a:r>
              <a:rPr lang="en-US" sz="1000" b="1" dirty="0" smtClean="0">
                <a:solidFill>
                  <a:srgbClr val="FF0000"/>
                </a:solidFill>
              </a:rPr>
              <a:t>-Do you spend your time in a creative way? If so, how?</a:t>
            </a:r>
          </a:p>
          <a:p>
            <a:r>
              <a:rPr lang="en-US" sz="1000" b="1" dirty="0" smtClean="0"/>
              <a:t>-Yes, I like to do new things with clothes that I no longer wear or do crafts.</a:t>
            </a:r>
            <a:endParaRPr lang="ru-RU" sz="1000" b="1" dirty="0" smtClean="0"/>
          </a:p>
          <a:p>
            <a:endParaRPr lang="en-US" sz="1000" b="1" dirty="0" smtClean="0"/>
          </a:p>
          <a:p>
            <a:r>
              <a:rPr lang="en-US" sz="1000" b="1" dirty="0" smtClean="0">
                <a:solidFill>
                  <a:srgbClr val="FF0000"/>
                </a:solidFill>
              </a:rPr>
              <a:t>        -Do you take part in any extra </a:t>
            </a:r>
            <a:r>
              <a:rPr lang="en-US" sz="1000" b="1" dirty="0" err="1" smtClean="0">
                <a:solidFill>
                  <a:srgbClr val="FF0000"/>
                </a:solidFill>
              </a:rPr>
              <a:t>currucilar</a:t>
            </a:r>
            <a:r>
              <a:rPr lang="en-US" sz="1000" b="1" dirty="0" smtClean="0">
                <a:solidFill>
                  <a:srgbClr val="FF0000"/>
                </a:solidFill>
              </a:rPr>
              <a:t> activities? Name them.</a:t>
            </a:r>
          </a:p>
          <a:p>
            <a:r>
              <a:rPr lang="en-US" sz="1000" b="1" dirty="0" smtClean="0"/>
              <a:t>-I don't do anything after school.</a:t>
            </a:r>
            <a:endParaRPr lang="ru-RU" sz="1000" b="1" dirty="0" smtClean="0"/>
          </a:p>
          <a:p>
            <a:endParaRPr lang="en-US" sz="1000" dirty="0" smtClean="0">
              <a:solidFill>
                <a:srgbClr val="002060"/>
              </a:solidFill>
            </a:endParaRPr>
          </a:p>
          <a:p>
            <a:r>
              <a:rPr lang="ru-RU" sz="1000" dirty="0" smtClean="0">
                <a:solidFill>
                  <a:srgbClr val="002060"/>
                </a:solidFill>
              </a:rPr>
              <a:t> </a:t>
            </a:r>
            <a:r>
              <a:rPr lang="en-US" sz="1000" dirty="0" smtClean="0">
                <a:solidFill>
                  <a:srgbClr val="002060"/>
                </a:solidFill>
              </a:rPr>
              <a:t>       </a:t>
            </a:r>
            <a:r>
              <a:rPr lang="en-US" sz="1000" b="1" dirty="0" smtClean="0">
                <a:solidFill>
                  <a:srgbClr val="FF0000"/>
                </a:solidFill>
              </a:rPr>
              <a:t>-Do you have any hobbies? Tell me something about them.</a:t>
            </a:r>
          </a:p>
          <a:p>
            <a:r>
              <a:rPr lang="en-US" sz="1000" b="1" dirty="0" smtClean="0"/>
              <a:t>-I like spending time with my animals, I have chickens, pigeons and three dogs. I also like to walk with my dogs and I like to watch football when my team plays. I also read.</a:t>
            </a:r>
            <a:endParaRPr lang="ru-RU" sz="1000" b="1" dirty="0" smtClean="0"/>
          </a:p>
          <a:p>
            <a:endParaRPr lang="en-US" sz="1000" dirty="0" smtClean="0">
              <a:solidFill>
                <a:srgbClr val="002060"/>
              </a:solidFill>
            </a:endParaRPr>
          </a:p>
          <a:p>
            <a:r>
              <a:rPr lang="ru-RU" sz="1000" dirty="0" smtClean="0">
                <a:solidFill>
                  <a:srgbClr val="002060"/>
                </a:solidFill>
              </a:rPr>
              <a:t> </a:t>
            </a:r>
            <a:r>
              <a:rPr lang="en-US" sz="1000" dirty="0" smtClean="0">
                <a:solidFill>
                  <a:srgbClr val="002060"/>
                </a:solidFill>
              </a:rPr>
              <a:t>       </a:t>
            </a:r>
            <a:r>
              <a:rPr lang="en-US" sz="1000" b="1" dirty="0" smtClean="0">
                <a:solidFill>
                  <a:srgbClr val="FF0000"/>
                </a:solidFill>
              </a:rPr>
              <a:t>-What are your household duties?</a:t>
            </a:r>
          </a:p>
          <a:p>
            <a:r>
              <a:rPr lang="en-US" sz="1000" b="1" dirty="0" smtClean="0"/>
              <a:t>-I clean up my room and tidy up my closet, which I share with my sister but she doesn't usually pick up, so I have to do it myself, I make the food when my mother is not there and I always make dinner, mine and my sister's and of course I make him eat my dogs and my father the chickens.</a:t>
            </a:r>
            <a:endParaRPr lang="ru-RU" sz="1000" b="1" dirty="0" smtClean="0"/>
          </a:p>
          <a:p>
            <a:endParaRPr lang="en-US" sz="1000" b="1" dirty="0" smtClean="0"/>
          </a:p>
          <a:p>
            <a:r>
              <a:rPr lang="ru-RU" sz="1000" dirty="0" smtClean="0">
                <a:solidFill>
                  <a:srgbClr val="002060"/>
                </a:solidFill>
              </a:rPr>
              <a:t> </a:t>
            </a:r>
            <a:r>
              <a:rPr lang="en-US" sz="1000" dirty="0" smtClean="0">
                <a:solidFill>
                  <a:srgbClr val="002060"/>
                </a:solidFill>
              </a:rPr>
              <a:t>       </a:t>
            </a:r>
            <a:r>
              <a:rPr lang="en-US" sz="1000" b="1" dirty="0" smtClean="0">
                <a:solidFill>
                  <a:srgbClr val="FF0000"/>
                </a:solidFill>
              </a:rPr>
              <a:t>-What's the most </a:t>
            </a:r>
            <a:r>
              <a:rPr lang="en-US" sz="1000" b="1" dirty="0" err="1" smtClean="0">
                <a:solidFill>
                  <a:srgbClr val="FF0000"/>
                </a:solidFill>
              </a:rPr>
              <a:t>favourite</a:t>
            </a:r>
            <a:r>
              <a:rPr lang="en-US" sz="1000" b="1" dirty="0" smtClean="0">
                <a:solidFill>
                  <a:srgbClr val="FF0000"/>
                </a:solidFill>
              </a:rPr>
              <a:t> free time activity in your country? Use some real data if possible.</a:t>
            </a:r>
          </a:p>
          <a:p>
            <a:r>
              <a:rPr lang="en-US" sz="1000" b="1" dirty="0" smtClean="0"/>
              <a:t>-Meet friends to go out to party or drink some beers with tapas (tapas is as we say in Spain, but it is like an aperitif).</a:t>
            </a:r>
            <a:endParaRPr lang="ru-RU" sz="1000" b="1" dirty="0" smtClean="0"/>
          </a:p>
          <a:p>
            <a:endParaRPr lang="en-US" sz="1000" dirty="0" smtClean="0">
              <a:solidFill>
                <a:srgbClr val="002060"/>
              </a:solidFill>
            </a:endParaRPr>
          </a:p>
          <a:p>
            <a:r>
              <a:rPr lang="ru-RU" sz="1000" dirty="0" smtClean="0">
                <a:solidFill>
                  <a:srgbClr val="002060"/>
                </a:solidFill>
              </a:rPr>
              <a:t> </a:t>
            </a:r>
            <a:r>
              <a:rPr lang="en-US" sz="1000" dirty="0" smtClean="0">
                <a:solidFill>
                  <a:srgbClr val="002060"/>
                </a:solidFill>
              </a:rPr>
              <a:t>       </a:t>
            </a:r>
            <a:r>
              <a:rPr lang="en-US" sz="1000" b="1" dirty="0" smtClean="0">
                <a:solidFill>
                  <a:srgbClr val="FF0000"/>
                </a:solidFill>
              </a:rPr>
              <a:t>-Choose the best free time activity among these three: listening to music, watching Netflix, playing computer games. Justify your opinion.</a:t>
            </a:r>
          </a:p>
          <a:p>
            <a:r>
              <a:rPr lang="en-US" sz="1000" b="1" dirty="0" smtClean="0"/>
              <a:t>-Listen to music, because while I listen to music I can do other things.</a:t>
            </a:r>
            <a:endParaRPr lang="ru-RU" sz="1000" b="1" dirty="0" smtClean="0"/>
          </a:p>
          <a:p>
            <a:endParaRPr lang="en-US" sz="1000" dirty="0" smtClean="0">
              <a:solidFill>
                <a:srgbClr val="002060"/>
              </a:solidFill>
            </a:endParaRPr>
          </a:p>
          <a:p>
            <a:r>
              <a:rPr lang="ru-RU" sz="1000" dirty="0" smtClean="0">
                <a:solidFill>
                  <a:srgbClr val="002060"/>
                </a:solidFill>
              </a:rPr>
              <a:t> </a:t>
            </a:r>
            <a:r>
              <a:rPr lang="en-US" sz="1000" dirty="0" smtClean="0">
                <a:solidFill>
                  <a:srgbClr val="002060"/>
                </a:solidFill>
              </a:rPr>
              <a:t>       </a:t>
            </a:r>
            <a:r>
              <a:rPr lang="en-US" sz="1000" b="1" dirty="0" smtClean="0">
                <a:solidFill>
                  <a:srgbClr val="FF0000"/>
                </a:solidFill>
              </a:rPr>
              <a:t>-What profession is popular in your country?</a:t>
            </a:r>
          </a:p>
          <a:p>
            <a:r>
              <a:rPr lang="en-US" sz="1000" b="1" dirty="0" smtClean="0"/>
              <a:t>-Teacher either for young children or for adolescents, also police, teacher of physical education and all branches of sport.</a:t>
            </a:r>
            <a:endParaRPr lang="ru-RU" sz="1000" b="1" dirty="0" smtClean="0"/>
          </a:p>
          <a:p>
            <a:endParaRPr lang="en-US" sz="1000" dirty="0" smtClean="0">
              <a:solidFill>
                <a:srgbClr val="002060"/>
              </a:solidFill>
            </a:endParaRPr>
          </a:p>
          <a:p>
            <a:r>
              <a:rPr lang="ru-RU" sz="1000" dirty="0" smtClean="0">
                <a:solidFill>
                  <a:srgbClr val="002060"/>
                </a:solidFill>
              </a:rPr>
              <a:t> </a:t>
            </a:r>
            <a:r>
              <a:rPr lang="en-US" sz="1000" dirty="0" smtClean="0">
                <a:solidFill>
                  <a:srgbClr val="002060"/>
                </a:solidFill>
              </a:rPr>
              <a:t>       </a:t>
            </a:r>
            <a:r>
              <a:rPr lang="en-US" sz="1000" b="1" dirty="0" smtClean="0">
                <a:solidFill>
                  <a:srgbClr val="FF0000"/>
                </a:solidFill>
              </a:rPr>
              <a:t>-What is the weather in your city now?</a:t>
            </a:r>
          </a:p>
          <a:p>
            <a:r>
              <a:rPr lang="en-US" sz="1000" b="1" dirty="0" smtClean="0"/>
              <a:t>-It is cloudy and windy, but here in the Campo de Gibraltar area it is common for it to be windy.</a:t>
            </a:r>
          </a:p>
          <a:p>
            <a:endParaRPr lang="en-US" sz="1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12368" y="-86449"/>
            <a:ext cx="39125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Interview with Alicia by Alina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70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430</Words>
  <Application>Microsoft Office PowerPoint</Application>
  <PresentationFormat>Экран (16:9)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Алина</cp:lastModifiedBy>
  <cp:revision>9</cp:revision>
  <dcterms:created xsi:type="dcterms:W3CDTF">2021-04-06T11:42:27Z</dcterms:created>
  <dcterms:modified xsi:type="dcterms:W3CDTF">2021-04-06T13:15:19Z</dcterms:modified>
</cp:coreProperties>
</file>