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60" r:id="rId5"/>
    <p:sldId id="261" r:id="rId6"/>
    <p:sldId id="262" r:id="rId7"/>
    <p:sldId id="259" r:id="rId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17" autoAdjust="0"/>
    <p:restoredTop sz="94660"/>
  </p:normalViewPr>
  <p:slideViewPr>
    <p:cSldViewPr>
      <p:cViewPr varScale="1">
        <p:scale>
          <a:sx n="68" d="100"/>
          <a:sy n="68" d="100"/>
        </p:scale>
        <p:origin x="-94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F8AAEFCC-C88A-417D-A821-BB81EDB892B2}" type="datetimeFigureOut">
              <a:rPr lang="it-IT" smtClean="0"/>
              <a:pPr/>
              <a:t>27/04/2021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7991475" y="6429375"/>
            <a:ext cx="876300" cy="292100"/>
          </a:xfrm>
        </p:spPr>
        <p:txBody>
          <a:bodyPr/>
          <a:lstStyle/>
          <a:p>
            <a:fld id="{52A92F98-B047-497A-AC33-D272896C0A0F}" type="slidenum">
              <a:rPr lang="it-IT" smtClean="0"/>
              <a:pPr/>
              <a:t>‹#›</a:t>
            </a:fld>
            <a:endParaRPr lang="it-IT"/>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it-IT" smtClean="0"/>
              <a:t>Fare clic per modificare lo stile del titolo</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F8AAEFCC-C88A-417D-A821-BB81EDB892B2}" type="datetimeFigureOut">
              <a:rPr lang="it-IT" smtClean="0"/>
              <a:pPr/>
              <a:t>27/04/2021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2A92F98-B047-497A-AC33-D272896C0A0F}"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F8AAEFCC-C88A-417D-A821-BB81EDB892B2}" type="datetimeFigureOut">
              <a:rPr lang="it-IT" smtClean="0"/>
              <a:pPr/>
              <a:t>27/04/2021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2A92F98-B047-497A-AC33-D272896C0A0F}"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F8AAEFCC-C88A-417D-A821-BB81EDB892B2}" type="datetimeFigureOut">
              <a:rPr lang="it-IT" smtClean="0"/>
              <a:pPr/>
              <a:t>27/04/2021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2A92F98-B047-497A-AC33-D272896C0A0F}" type="slidenum">
              <a:rPr lang="it-IT" smtClean="0"/>
              <a:pPr/>
              <a:t>‹#›</a:t>
            </a:fld>
            <a:endParaRPr lang="it-IT"/>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it-IT" smtClean="0"/>
              <a:t>Fare clic per modificare lo stile del titolo</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F8AAEFCC-C88A-417D-A821-BB81EDB892B2}" type="datetimeFigureOut">
              <a:rPr lang="it-IT" smtClean="0"/>
              <a:pPr/>
              <a:t>27/04/2021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2A92F98-B047-497A-AC33-D272896C0A0F}" type="slidenum">
              <a:rPr lang="it-IT" smtClean="0"/>
              <a:pPr/>
              <a:t>‹#›</a:t>
            </a:fld>
            <a:endParaRPr lang="it-IT"/>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it-IT" smtClean="0"/>
              <a:t>Fare clic per modificare lo stile del titolo</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8AAEFCC-C88A-417D-A821-BB81EDB892B2}" type="datetimeFigureOut">
              <a:rPr lang="it-IT" smtClean="0"/>
              <a:pPr/>
              <a:t>27/04/2021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2A92F98-B047-497A-AC33-D272896C0A0F}" type="slidenum">
              <a:rPr lang="it-IT" smtClean="0"/>
              <a:pPr/>
              <a:t>‹#›</a:t>
            </a:fld>
            <a:endParaRPr lang="it-IT"/>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it-IT" smtClean="0"/>
              <a:t>Fare clic per modificare lo stile del titolo</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F8AAEFCC-C88A-417D-A821-BB81EDB892B2}" type="datetimeFigureOut">
              <a:rPr lang="it-IT" smtClean="0"/>
              <a:pPr/>
              <a:t>27/04/2021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2A92F98-B047-497A-AC33-D272896C0A0F}" type="slidenum">
              <a:rPr lang="it-IT" smtClean="0"/>
              <a:pPr/>
              <a:t>‹#›</a:t>
            </a:fld>
            <a:endParaRPr lang="it-IT"/>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it-IT" smtClean="0"/>
              <a:t>Fare clic per modificare lo stile del titolo</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F8AAEFCC-C88A-417D-A821-BB81EDB892B2}" type="datetimeFigureOut">
              <a:rPr lang="it-IT" smtClean="0"/>
              <a:pPr/>
              <a:t>27/04/2021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2A92F98-B047-497A-AC33-D272896C0A0F}" type="slidenum">
              <a:rPr lang="it-IT" smtClean="0"/>
              <a:pPr/>
              <a:t>‹#›</a:t>
            </a:fld>
            <a:endParaRPr lang="it-IT"/>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it-IT" smtClean="0"/>
              <a:t>Fare clic per modificare lo stile del titolo</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AAEFCC-C88A-417D-A821-BB81EDB892B2}" type="datetimeFigureOut">
              <a:rPr lang="it-IT" smtClean="0"/>
              <a:pPr/>
              <a:t>27/04/2021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2A92F98-B047-497A-AC33-D272896C0A0F}"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F8AAEFCC-C88A-417D-A821-BB81EDB892B2}" type="datetimeFigureOut">
              <a:rPr lang="it-IT" smtClean="0"/>
              <a:pPr/>
              <a:t>27/04/2021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2A92F98-B047-497A-AC33-D272896C0A0F}" type="slidenum">
              <a:rPr lang="it-IT" smtClean="0"/>
              <a:pPr/>
              <a:t>‹#›</a:t>
            </a:fld>
            <a:endParaRPr lang="it-IT"/>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it-IT" smtClean="0"/>
              <a:t>Fare clic per modificare lo stile del titolo</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it-IT" smtClean="0"/>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F8AAEFCC-C88A-417D-A821-BB81EDB892B2}" type="datetimeFigureOut">
              <a:rPr lang="it-IT" smtClean="0"/>
              <a:pPr/>
              <a:t>27/04/2021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2A92F98-B047-497A-AC33-D272896C0A0F}" type="slidenum">
              <a:rPr lang="it-IT" smtClean="0"/>
              <a:pPr/>
              <a:t>‹#›</a:t>
            </a:fld>
            <a:endParaRPr lang="it-IT"/>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it-IT" smtClean="0"/>
              <a:t>Fare clic per modificare lo stile del titolo</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F8AAEFCC-C88A-417D-A821-BB81EDB892B2}" type="datetimeFigureOut">
              <a:rPr lang="it-IT" smtClean="0"/>
              <a:pPr/>
              <a:t>27/04/2021</a:t>
            </a:fld>
            <a:endParaRPr lang="it-IT"/>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it-IT"/>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52A92F98-B047-497A-AC33-D272896C0A0F}"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it.wikipedia.org/wiki/Netfli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635896" y="1700808"/>
            <a:ext cx="5120640" cy="1581150"/>
          </a:xfrm>
        </p:spPr>
        <p:txBody>
          <a:bodyPr/>
          <a:lstStyle/>
          <a:p>
            <a:endParaRPr lang="it-IT" dirty="0"/>
          </a:p>
        </p:txBody>
      </p:sp>
      <p:sp>
        <p:nvSpPr>
          <p:cNvPr id="2" name="Titolo 1"/>
          <p:cNvSpPr>
            <a:spLocks noGrp="1"/>
          </p:cNvSpPr>
          <p:nvPr>
            <p:ph type="title"/>
          </p:nvPr>
        </p:nvSpPr>
        <p:spPr>
          <a:xfrm>
            <a:off x="3491880" y="116632"/>
            <a:ext cx="5400600" cy="1470025"/>
          </a:xfrm>
        </p:spPr>
        <p:txBody>
          <a:bodyPr/>
          <a:lstStyle/>
          <a:p>
            <a:r>
              <a:rPr lang="it-IT" dirty="0" err="1" smtClean="0">
                <a:latin typeface="Constantia" panose="02030602050306030303" pitchFamily="18" charset="0"/>
              </a:rPr>
              <a:t>Netflix</a:t>
            </a:r>
            <a:endParaRPr lang="it-IT" dirty="0">
              <a:latin typeface="Constantia" panose="0203060205030603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1880" y="1628800"/>
            <a:ext cx="5544616" cy="49685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52366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6225" y="228601"/>
            <a:ext cx="8591550" cy="680120"/>
          </a:xfrm>
        </p:spPr>
        <p:txBody>
          <a:bodyPr/>
          <a:lstStyle/>
          <a:p>
            <a:r>
              <a:rPr lang="it-IT" dirty="0" err="1" smtClean="0">
                <a:latin typeface="Constantia" panose="02030602050306030303" pitchFamily="18" charset="0"/>
              </a:rPr>
              <a:t>What</a:t>
            </a:r>
            <a:r>
              <a:rPr lang="it-IT" dirty="0" smtClean="0">
                <a:latin typeface="Constantia" panose="02030602050306030303" pitchFamily="18" charset="0"/>
              </a:rPr>
              <a:t> </a:t>
            </a:r>
            <a:r>
              <a:rPr lang="it-IT" dirty="0" err="1" smtClean="0">
                <a:latin typeface="Constantia" panose="02030602050306030303" pitchFamily="18" charset="0"/>
              </a:rPr>
              <a:t>is</a:t>
            </a:r>
            <a:r>
              <a:rPr lang="it-IT" dirty="0" smtClean="0">
                <a:latin typeface="Constantia" panose="02030602050306030303" pitchFamily="18" charset="0"/>
              </a:rPr>
              <a:t> </a:t>
            </a:r>
            <a:r>
              <a:rPr lang="it-IT" dirty="0" err="1" smtClean="0">
                <a:latin typeface="Constantia" panose="02030602050306030303" pitchFamily="18" charset="0"/>
              </a:rPr>
              <a:t>Netflix</a:t>
            </a:r>
            <a:r>
              <a:rPr lang="it-IT" dirty="0" smtClean="0">
                <a:latin typeface="Constantia" panose="02030602050306030303" pitchFamily="18" charset="0"/>
              </a:rPr>
              <a:t>?</a:t>
            </a:r>
            <a:endParaRPr lang="it-IT" dirty="0">
              <a:latin typeface="Constantia" panose="02030602050306030303" pitchFamily="18" charset="0"/>
            </a:endParaRPr>
          </a:p>
        </p:txBody>
      </p:sp>
      <p:sp>
        <p:nvSpPr>
          <p:cNvPr id="3" name="Segnaposto contenuto 2"/>
          <p:cNvSpPr>
            <a:spLocks noGrp="1"/>
          </p:cNvSpPr>
          <p:nvPr>
            <p:ph sz="quarter" idx="13"/>
          </p:nvPr>
        </p:nvSpPr>
        <p:spPr>
          <a:xfrm>
            <a:off x="107504" y="764704"/>
            <a:ext cx="8595360" cy="3168352"/>
          </a:xfrm>
        </p:spPr>
        <p:txBody>
          <a:bodyPr>
            <a:normAutofit lnSpcReduction="10000"/>
          </a:bodyPr>
          <a:lstStyle/>
          <a:p>
            <a:pPr marL="0" indent="0">
              <a:buNone/>
            </a:pPr>
            <a:r>
              <a:rPr lang="en-US" sz="2000" dirty="0">
                <a:latin typeface="Bookman Old Style" panose="02050604050505020204" pitchFamily="18" charset="0"/>
              </a:rPr>
              <a:t>Netflix</a:t>
            </a:r>
            <a:r>
              <a:rPr lang="en-US" dirty="0">
                <a:latin typeface="Bookman Old Style" panose="02050604050505020204" pitchFamily="18" charset="0"/>
              </a:rPr>
              <a:t> is ​​a US company operating in the internet distribution of movies, television series and other paid entertainment content. In 2013, Netflix expanded its film and television production and online distribution. It is based in </a:t>
            </a:r>
            <a:r>
              <a:rPr lang="en-US" dirty="0" smtClean="0">
                <a:latin typeface="Bookman Old Style" panose="02050604050505020204" pitchFamily="18" charset="0"/>
              </a:rPr>
              <a:t>California. </a:t>
            </a:r>
          </a:p>
          <a:p>
            <a:pPr marL="0" indent="0">
              <a:buNone/>
            </a:pPr>
            <a:r>
              <a:rPr lang="en-US" sz="3600" dirty="0" smtClean="0">
                <a:latin typeface="Constantia" panose="02030602050306030303" pitchFamily="18" charset="0"/>
              </a:rPr>
              <a:t>Who? </a:t>
            </a:r>
          </a:p>
          <a:p>
            <a:pPr marL="0" indent="0">
              <a:buNone/>
            </a:pPr>
            <a:r>
              <a:rPr lang="en-US" sz="2000" dirty="0">
                <a:latin typeface="Bookman Old Style" panose="02050604050505020204" pitchFamily="18" charset="0"/>
              </a:rPr>
              <a:t>most of us teenagers in our free time love to watch TV series or movies on Netflix ... it's one of the most used platforms, and very easy to </a:t>
            </a:r>
            <a:r>
              <a:rPr lang="en-US" sz="2000" dirty="0" smtClean="0">
                <a:latin typeface="Bookman Old Style" panose="02050604050505020204" pitchFamily="18" charset="0"/>
              </a:rPr>
              <a:t>use.</a:t>
            </a:r>
            <a:endParaRPr lang="en-US" sz="2000" dirty="0">
              <a:latin typeface="Bookman Old Style" panose="02050604050505020204" pitchFamily="18" charset="0"/>
            </a:endParaRPr>
          </a:p>
          <a:p>
            <a:pPr marL="0" indent="0">
              <a:buNone/>
            </a:pPr>
            <a:endParaRPr lang="en-US" sz="2000" dirty="0" smtClean="0">
              <a:latin typeface="Bookman Old Style" panose="02050604050505020204" pitchFamily="18" charset="0"/>
            </a:endParaRPr>
          </a:p>
          <a:p>
            <a:pPr marL="0" indent="0">
              <a:buNone/>
            </a:pPr>
            <a:endParaRPr lang="en-US" sz="3600" dirty="0" smtClean="0">
              <a:latin typeface="Bookman Old Style" panose="02050604050505020204" pitchFamily="18" charset="0"/>
            </a:endParaRPr>
          </a:p>
          <a:p>
            <a:pPr marL="0" indent="0">
              <a:buNone/>
            </a:pPr>
            <a:endParaRPr lang="en-US" dirty="0">
              <a:latin typeface="Constantia" panose="02030602050306030303" pitchFamily="18" charset="0"/>
            </a:endParaRPr>
          </a:p>
          <a:p>
            <a:pPr marL="0" indent="0">
              <a:buNone/>
            </a:pPr>
            <a:endParaRPr lang="it-IT" dirty="0" smtClean="0">
              <a:latin typeface="Bookman Old Style" panose="020506040505050202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1803" y="3797632"/>
            <a:ext cx="8572500" cy="29437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3659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188641"/>
            <a:ext cx="8591550" cy="648072"/>
          </a:xfrm>
        </p:spPr>
        <p:txBody>
          <a:bodyPr/>
          <a:lstStyle/>
          <a:p>
            <a:r>
              <a:rPr lang="it-IT" dirty="0" err="1" smtClean="0">
                <a:latin typeface="Constantia" panose="02030602050306030303" pitchFamily="18" charset="0"/>
              </a:rPr>
              <a:t>What</a:t>
            </a:r>
            <a:r>
              <a:rPr lang="it-IT" dirty="0" smtClean="0">
                <a:latin typeface="Constantia" panose="02030602050306030303" pitchFamily="18" charset="0"/>
              </a:rPr>
              <a:t> can </a:t>
            </a:r>
            <a:r>
              <a:rPr lang="it-IT" dirty="0" err="1" smtClean="0">
                <a:latin typeface="Constantia" panose="02030602050306030303" pitchFamily="18" charset="0"/>
              </a:rPr>
              <a:t>you</a:t>
            </a:r>
            <a:r>
              <a:rPr lang="it-IT" dirty="0" smtClean="0">
                <a:latin typeface="Constantia" panose="02030602050306030303" pitchFamily="18" charset="0"/>
              </a:rPr>
              <a:t> </a:t>
            </a:r>
            <a:r>
              <a:rPr lang="it-IT" dirty="0" err="1" smtClean="0">
                <a:latin typeface="Constantia" panose="02030602050306030303" pitchFamily="18" charset="0"/>
              </a:rPr>
              <a:t>find</a:t>
            </a:r>
            <a:r>
              <a:rPr lang="it-IT" dirty="0" smtClean="0">
                <a:latin typeface="Constantia" panose="02030602050306030303" pitchFamily="18" charset="0"/>
              </a:rPr>
              <a:t>?</a:t>
            </a:r>
            <a:endParaRPr lang="it-IT" dirty="0">
              <a:latin typeface="Constantia" panose="02030602050306030303" pitchFamily="18" charset="0"/>
            </a:endParaRPr>
          </a:p>
        </p:txBody>
      </p:sp>
      <p:sp>
        <p:nvSpPr>
          <p:cNvPr id="3" name="Segnaposto contenuto 2"/>
          <p:cNvSpPr>
            <a:spLocks noGrp="1"/>
          </p:cNvSpPr>
          <p:nvPr>
            <p:ph sz="quarter" idx="13"/>
          </p:nvPr>
        </p:nvSpPr>
        <p:spPr>
          <a:xfrm>
            <a:off x="251520" y="836712"/>
            <a:ext cx="8595360" cy="3456384"/>
          </a:xfrm>
        </p:spPr>
        <p:txBody>
          <a:bodyPr>
            <a:normAutofit/>
          </a:bodyPr>
          <a:lstStyle/>
          <a:p>
            <a:pPr marL="0" indent="0">
              <a:buNone/>
            </a:pPr>
            <a:r>
              <a:rPr lang="it-IT" sz="2000" dirty="0" smtClean="0">
                <a:latin typeface="Bookman Old Style" panose="02050604050505020204" pitchFamily="18" charset="0"/>
              </a:rPr>
              <a:t>On </a:t>
            </a:r>
            <a:r>
              <a:rPr lang="it-IT" sz="2000" dirty="0" err="1" smtClean="0">
                <a:latin typeface="Bookman Old Style" panose="02050604050505020204" pitchFamily="18" charset="0"/>
              </a:rPr>
              <a:t>Netflix</a:t>
            </a:r>
            <a:r>
              <a:rPr lang="it-IT" sz="2000" dirty="0" smtClean="0">
                <a:latin typeface="Bookman Old Style" panose="02050604050505020204" pitchFamily="18" charset="0"/>
              </a:rPr>
              <a:t>, </a:t>
            </a:r>
            <a:r>
              <a:rPr lang="it-IT" sz="2000" dirty="0" err="1" smtClean="0">
                <a:latin typeface="Bookman Old Style" panose="02050604050505020204" pitchFamily="18" charset="0"/>
              </a:rPr>
              <a:t>you</a:t>
            </a:r>
            <a:r>
              <a:rPr lang="it-IT" sz="2000" dirty="0" smtClean="0">
                <a:latin typeface="Bookman Old Style" panose="02050604050505020204" pitchFamily="18" charset="0"/>
              </a:rPr>
              <a:t> can </a:t>
            </a:r>
            <a:r>
              <a:rPr lang="it-IT" sz="2000" dirty="0" err="1" smtClean="0">
                <a:latin typeface="Bookman Old Style" panose="02050604050505020204" pitchFamily="18" charset="0"/>
              </a:rPr>
              <a:t>find</a:t>
            </a:r>
            <a:r>
              <a:rPr lang="it-IT" sz="2000" dirty="0" smtClean="0">
                <a:latin typeface="Bookman Old Style" panose="02050604050505020204" pitchFamily="18" charset="0"/>
              </a:rPr>
              <a:t> </a:t>
            </a:r>
            <a:r>
              <a:rPr lang="en-US" sz="2000" dirty="0">
                <a:latin typeface="Bookman Old Style" panose="02050604050505020204" pitchFamily="18" charset="0"/>
              </a:rPr>
              <a:t>many different types of movies </a:t>
            </a:r>
            <a:r>
              <a:rPr lang="en-US" sz="2000" dirty="0" smtClean="0">
                <a:latin typeface="Bookman Old Style" panose="02050604050505020204" pitchFamily="18" charset="0"/>
              </a:rPr>
              <a:t>and TV  series, like Drama movies, horror movies, love movie, adventure movies, comic movies and many others.</a:t>
            </a:r>
          </a:p>
          <a:p>
            <a:pPr marL="0" indent="0">
              <a:buNone/>
            </a:pPr>
            <a:r>
              <a:rPr lang="en-US" sz="2000" dirty="0" smtClean="0">
                <a:latin typeface="Bookman Old Style" panose="02050604050505020204" pitchFamily="18" charset="0"/>
              </a:rPr>
              <a:t>About the </a:t>
            </a:r>
            <a:r>
              <a:rPr lang="en-US" sz="2000" dirty="0">
                <a:latin typeface="Bookman Old Style" panose="02050604050505020204" pitchFamily="18" charset="0"/>
              </a:rPr>
              <a:t>TV series, those too are many, and of many different kinds.</a:t>
            </a:r>
          </a:p>
          <a:p>
            <a:pPr marL="0" indent="0">
              <a:buNone/>
            </a:pPr>
            <a:r>
              <a:rPr lang="en-US" sz="3600" dirty="0" smtClean="0">
                <a:latin typeface="Bookman Old Style" panose="02050604050505020204" pitchFamily="18" charset="0"/>
              </a:rPr>
              <a:t>In our free time </a:t>
            </a:r>
            <a:endParaRPr lang="en-US" sz="2000" dirty="0">
              <a:latin typeface="Bookman Old Style" panose="02050604050505020204" pitchFamily="18" charset="0"/>
            </a:endParaRPr>
          </a:p>
          <a:p>
            <a:pPr marL="0" indent="0">
              <a:buNone/>
            </a:pPr>
            <a:r>
              <a:rPr lang="en-US" sz="2000" dirty="0">
                <a:latin typeface="Bookman Old Style" panose="02050604050505020204" pitchFamily="18" charset="0"/>
              </a:rPr>
              <a:t>we often watch TV series in our free time, when the weather is bad outside and we can't go out, or in the evening before going to sleep.</a:t>
            </a:r>
          </a:p>
          <a:p>
            <a:pPr marL="0" indent="0">
              <a:buNone/>
            </a:pPr>
            <a:endParaRPr lang="it-IT" sz="2000" dirty="0">
              <a:latin typeface="Bookman Old Style" panose="020506040505050202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56583" y="3789040"/>
            <a:ext cx="6048672" cy="29249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99788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6225" y="228601"/>
            <a:ext cx="8591550" cy="608112"/>
          </a:xfrm>
        </p:spPr>
        <p:txBody>
          <a:bodyPr>
            <a:normAutofit fontScale="90000"/>
          </a:bodyPr>
          <a:lstStyle/>
          <a:p>
            <a:r>
              <a:rPr lang="it-IT" dirty="0" err="1" smtClean="0">
                <a:latin typeface="Constantia" panose="02030602050306030303" pitchFamily="18" charset="0"/>
              </a:rPr>
              <a:t>Netflix</a:t>
            </a:r>
            <a:r>
              <a:rPr lang="it-IT" dirty="0" smtClean="0">
                <a:latin typeface="Constantia" panose="02030602050306030303" pitchFamily="18" charset="0"/>
              </a:rPr>
              <a:t> in </a:t>
            </a:r>
            <a:r>
              <a:rPr lang="it-IT" dirty="0">
                <a:latin typeface="Constantia" panose="02030602050306030303" pitchFamily="18" charset="0"/>
              </a:rPr>
              <a:t>P</a:t>
            </a:r>
            <a:r>
              <a:rPr lang="it-IT" dirty="0" smtClean="0">
                <a:latin typeface="Constantia" panose="02030602050306030303" pitchFamily="18" charset="0"/>
              </a:rPr>
              <a:t>oland </a:t>
            </a:r>
            <a:endParaRPr lang="it-IT" dirty="0">
              <a:latin typeface="Constantia" panose="02030602050306030303" pitchFamily="18" charset="0"/>
            </a:endParaRPr>
          </a:p>
        </p:txBody>
      </p:sp>
      <p:sp>
        <p:nvSpPr>
          <p:cNvPr id="3" name="Segnaposto contenuto 2"/>
          <p:cNvSpPr>
            <a:spLocks noGrp="1"/>
          </p:cNvSpPr>
          <p:nvPr>
            <p:ph sz="quarter" idx="13"/>
          </p:nvPr>
        </p:nvSpPr>
        <p:spPr>
          <a:xfrm>
            <a:off x="107504" y="692696"/>
            <a:ext cx="5400600" cy="6048672"/>
          </a:xfrm>
        </p:spPr>
        <p:txBody>
          <a:bodyPr>
            <a:normAutofit fontScale="92500" lnSpcReduction="10000"/>
          </a:bodyPr>
          <a:lstStyle/>
          <a:p>
            <a:pPr marL="0" indent="0">
              <a:buNone/>
            </a:pPr>
            <a:r>
              <a:rPr lang="it-IT" sz="2000" dirty="0" smtClean="0">
                <a:latin typeface="Bookman Old Style" panose="02050604050505020204" pitchFamily="18" charset="0"/>
              </a:rPr>
              <a:t> </a:t>
            </a:r>
            <a:r>
              <a:rPr lang="en-US" sz="2000" dirty="0">
                <a:latin typeface="Bookman Old Style" panose="02050604050505020204" pitchFamily="18" charset="0"/>
              </a:rPr>
              <a:t>At the end of 2019, Netflix in Poland had approximately 775 thousand. subscribers. Currently, the number is estimated at 879,000 people paying for the </a:t>
            </a:r>
            <a:r>
              <a:rPr lang="en-US" sz="2000" dirty="0" err="1">
                <a:latin typeface="Bookman Old Style" panose="02050604050505020204" pitchFamily="18" charset="0"/>
              </a:rPr>
              <a:t>subscription.The</a:t>
            </a:r>
            <a:r>
              <a:rPr lang="en-US" sz="2000" dirty="0">
                <a:latin typeface="Bookman Old Style" panose="02050604050505020204" pitchFamily="18" charset="0"/>
              </a:rPr>
              <a:t> best series on </a:t>
            </a:r>
            <a:r>
              <a:rPr lang="en-US" sz="2000" dirty="0" err="1">
                <a:latin typeface="Bookman Old Style" panose="02050604050505020204" pitchFamily="18" charset="0"/>
              </a:rPr>
              <a:t>Netlix</a:t>
            </a:r>
            <a:r>
              <a:rPr lang="en-US" sz="2000" dirty="0">
                <a:latin typeface="Bookman Old Style" panose="02050604050505020204" pitchFamily="18" charset="0"/>
              </a:rPr>
              <a:t> for </a:t>
            </a:r>
            <a:r>
              <a:rPr lang="en-US" sz="2000" dirty="0" smtClean="0">
                <a:latin typeface="Bookman Old Style" panose="02050604050505020204" pitchFamily="18" charset="0"/>
              </a:rPr>
              <a:t>Poles</a:t>
            </a:r>
          </a:p>
          <a:p>
            <a:pPr marL="342900" indent="-342900">
              <a:buFontTx/>
              <a:buChar char="-"/>
            </a:pPr>
            <a:r>
              <a:rPr lang="en-US" sz="2000" dirty="0" smtClean="0">
                <a:latin typeface="Bookman Old Style" panose="02050604050505020204" pitchFamily="18" charset="0"/>
              </a:rPr>
              <a:t>Queen's </a:t>
            </a:r>
            <a:r>
              <a:rPr lang="en-US" sz="2000" dirty="0">
                <a:latin typeface="Bookman Old Style" panose="02050604050505020204" pitchFamily="18" charset="0"/>
              </a:rPr>
              <a:t>gambit- </a:t>
            </a:r>
            <a:endParaRPr lang="en-US" sz="2000" dirty="0" smtClean="0">
              <a:latin typeface="Bookman Old Style" panose="02050604050505020204" pitchFamily="18" charset="0"/>
            </a:endParaRPr>
          </a:p>
          <a:p>
            <a:pPr marL="342900" indent="-342900">
              <a:buFontTx/>
              <a:buChar char="-"/>
            </a:pPr>
            <a:r>
              <a:rPr lang="en-US" sz="2000" dirty="0" smtClean="0">
                <a:latin typeface="Bookman Old Style" panose="02050604050505020204" pitchFamily="18" charset="0"/>
              </a:rPr>
              <a:t>To </a:t>
            </a:r>
            <a:r>
              <a:rPr lang="en-US" sz="2000" dirty="0">
                <a:latin typeface="Bookman Old Style" panose="02050604050505020204" pitchFamily="18" charset="0"/>
              </a:rPr>
              <a:t>the </a:t>
            </a:r>
            <a:r>
              <a:rPr lang="en-US" sz="2000" dirty="0" smtClean="0">
                <a:latin typeface="Bookman Old Style" panose="02050604050505020204" pitchFamily="18" charset="0"/>
              </a:rPr>
              <a:t>lake-</a:t>
            </a:r>
          </a:p>
          <a:p>
            <a:pPr marL="342900" indent="-342900">
              <a:buFontTx/>
              <a:buChar char="-"/>
            </a:pPr>
            <a:r>
              <a:rPr lang="en-US" sz="2000" dirty="0" smtClean="0">
                <a:latin typeface="Bookman Old Style" panose="02050604050505020204" pitchFamily="18" charset="0"/>
              </a:rPr>
              <a:t> </a:t>
            </a:r>
            <a:r>
              <a:rPr lang="en-US" sz="2000" dirty="0">
                <a:latin typeface="Bookman Old Style" panose="02050604050505020204" pitchFamily="18" charset="0"/>
              </a:rPr>
              <a:t>The </a:t>
            </a:r>
            <a:r>
              <a:rPr lang="en-US" sz="2000" dirty="0" smtClean="0">
                <a:latin typeface="Bookman Old Style" panose="02050604050505020204" pitchFamily="18" charset="0"/>
              </a:rPr>
              <a:t>Ranch-</a:t>
            </a:r>
          </a:p>
          <a:p>
            <a:pPr marL="342900" indent="-342900">
              <a:buFontTx/>
              <a:buChar char="-"/>
            </a:pPr>
            <a:r>
              <a:rPr lang="en-US" sz="2000" dirty="0" smtClean="0">
                <a:latin typeface="Bookman Old Style" panose="02050604050505020204" pitchFamily="18" charset="0"/>
              </a:rPr>
              <a:t> </a:t>
            </a:r>
            <a:r>
              <a:rPr lang="en-US" sz="2000" dirty="0">
                <a:latin typeface="Bookman Old Style" panose="02050604050505020204" pitchFamily="18" charset="0"/>
              </a:rPr>
              <a:t>Unorthodox- </a:t>
            </a:r>
            <a:endParaRPr lang="en-US" sz="2000" dirty="0" smtClean="0">
              <a:latin typeface="Bookman Old Style" panose="02050604050505020204" pitchFamily="18" charset="0"/>
            </a:endParaRPr>
          </a:p>
          <a:p>
            <a:pPr marL="342900" indent="-342900">
              <a:buFontTx/>
              <a:buChar char="-"/>
            </a:pPr>
            <a:r>
              <a:rPr lang="en-US" sz="2000" dirty="0" smtClean="0">
                <a:latin typeface="Bookman Old Style" panose="02050604050505020204" pitchFamily="18" charset="0"/>
              </a:rPr>
              <a:t>Norsemen-</a:t>
            </a:r>
          </a:p>
          <a:p>
            <a:pPr marL="342900" indent="-342900">
              <a:buFontTx/>
              <a:buChar char="-"/>
            </a:pPr>
            <a:r>
              <a:rPr lang="en-US" sz="2000" dirty="0" smtClean="0">
                <a:latin typeface="Bookman Old Style" panose="02050604050505020204" pitchFamily="18" charset="0"/>
              </a:rPr>
              <a:t>Orange </a:t>
            </a:r>
            <a:r>
              <a:rPr lang="en-US" sz="2000" dirty="0">
                <a:latin typeface="Bookman Old Style" panose="02050604050505020204" pitchFamily="18" charset="0"/>
              </a:rPr>
              <a:t>Is The New </a:t>
            </a:r>
            <a:r>
              <a:rPr lang="en-US" sz="2000" dirty="0" smtClean="0">
                <a:latin typeface="Bookman Old Style" panose="02050604050505020204" pitchFamily="18" charset="0"/>
              </a:rPr>
              <a:t>Black-</a:t>
            </a:r>
          </a:p>
          <a:p>
            <a:pPr marL="342900" indent="-342900">
              <a:buFontTx/>
              <a:buChar char="-"/>
            </a:pPr>
            <a:r>
              <a:rPr lang="en-US" sz="2000" dirty="0" smtClean="0">
                <a:latin typeface="Bookman Old Style" panose="02050604050505020204" pitchFamily="18" charset="0"/>
              </a:rPr>
              <a:t>The </a:t>
            </a:r>
            <a:r>
              <a:rPr lang="en-US" sz="2000" dirty="0">
                <a:latin typeface="Bookman Old Style" panose="02050604050505020204" pitchFamily="18" charset="0"/>
              </a:rPr>
              <a:t>Beginning Of Life- </a:t>
            </a:r>
            <a:endParaRPr lang="en-US" sz="2000" dirty="0" smtClean="0">
              <a:latin typeface="Bookman Old Style" panose="02050604050505020204" pitchFamily="18" charset="0"/>
            </a:endParaRPr>
          </a:p>
          <a:p>
            <a:pPr marL="342900" indent="-342900">
              <a:buFontTx/>
              <a:buChar char="-"/>
            </a:pPr>
            <a:r>
              <a:rPr lang="en-US" sz="2000" dirty="0" smtClean="0">
                <a:latin typeface="Bookman Old Style" panose="02050604050505020204" pitchFamily="18" charset="0"/>
              </a:rPr>
              <a:t>One </a:t>
            </a:r>
            <a:r>
              <a:rPr lang="en-US" sz="2000" dirty="0">
                <a:latin typeface="Bookman Old Style" panose="02050604050505020204" pitchFamily="18" charset="0"/>
              </a:rPr>
              <a:t>Day At A </a:t>
            </a:r>
            <a:r>
              <a:rPr lang="en-US" sz="2000" dirty="0" smtClean="0">
                <a:latin typeface="Bookman Old Style" panose="02050604050505020204" pitchFamily="18" charset="0"/>
              </a:rPr>
              <a:t>Time</a:t>
            </a:r>
          </a:p>
          <a:p>
            <a:pPr marL="0" indent="0">
              <a:buNone/>
            </a:pPr>
            <a:r>
              <a:rPr lang="en-US" sz="2000" dirty="0" smtClean="0">
                <a:latin typeface="Bookman Old Style" panose="02050604050505020204" pitchFamily="18" charset="0"/>
              </a:rPr>
              <a:t>Poles </a:t>
            </a:r>
            <a:r>
              <a:rPr lang="en-US" sz="2000" dirty="0">
                <a:latin typeface="Bookman Old Style" panose="02050604050505020204" pitchFamily="18" charset="0"/>
              </a:rPr>
              <a:t>spend 49 minutes a day watching video on the Internet, which is still shorter than the global average - Internet users around the globe take 67 minutes a day, which is 11 minutes more than in 2017</a:t>
            </a:r>
            <a:endParaRPr lang="it-IT" sz="2000" dirty="0">
              <a:latin typeface="Bookman Old Style" panose="02050604050505020204" pitchFamily="18" charset="0"/>
            </a:endParaRPr>
          </a:p>
        </p:txBody>
      </p:sp>
      <p:pic>
        <p:nvPicPr>
          <p:cNvPr id="4" name="Picture 2" descr="Netflix Uygulamasında Sorun Yaşayanlar için 3 İpucu! - Moblobi.com"/>
          <p:cNvPicPr>
            <a:picLocks noChangeAspect="1" noChangeArrowheads="1"/>
          </p:cNvPicPr>
          <p:nvPr/>
        </p:nvPicPr>
        <p:blipFill>
          <a:blip r:embed="rId2"/>
          <a:srcRect/>
          <a:stretch>
            <a:fillRect/>
          </a:stretch>
        </p:blipFill>
        <p:spPr bwMode="auto">
          <a:xfrm>
            <a:off x="4757404" y="2357430"/>
            <a:ext cx="4386596" cy="2643206"/>
          </a:xfrm>
          <a:prstGeom prst="rect">
            <a:avLst/>
          </a:prstGeom>
          <a:noFill/>
        </p:spPr>
      </p:pic>
    </p:spTree>
    <p:extLst>
      <p:ext uri="{BB962C8B-B14F-4D97-AF65-F5344CB8AC3E}">
        <p14:creationId xmlns:p14="http://schemas.microsoft.com/office/powerpoint/2010/main" xmlns="" val="198306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591550" cy="608112"/>
          </a:xfrm>
        </p:spPr>
        <p:txBody>
          <a:bodyPr>
            <a:normAutofit fontScale="90000"/>
          </a:bodyPr>
          <a:lstStyle/>
          <a:p>
            <a:r>
              <a:rPr lang="it-IT" dirty="0" err="1" smtClean="0">
                <a:latin typeface="Constantia" panose="02030602050306030303" pitchFamily="18" charset="0"/>
              </a:rPr>
              <a:t>Netflix</a:t>
            </a:r>
            <a:r>
              <a:rPr lang="it-IT" dirty="0" smtClean="0">
                <a:latin typeface="Constantia" panose="02030602050306030303" pitchFamily="18" charset="0"/>
              </a:rPr>
              <a:t> in </a:t>
            </a:r>
            <a:r>
              <a:rPr lang="it-IT" dirty="0" err="1" smtClean="0">
                <a:latin typeface="Constantia" panose="02030602050306030303" pitchFamily="18" charset="0"/>
              </a:rPr>
              <a:t>Turkey</a:t>
            </a:r>
            <a:r>
              <a:rPr lang="it-IT" dirty="0" smtClean="0">
                <a:latin typeface="Constantia" panose="02030602050306030303" pitchFamily="18" charset="0"/>
              </a:rPr>
              <a:t> </a:t>
            </a:r>
            <a:endParaRPr lang="it-IT" dirty="0">
              <a:latin typeface="Constantia" panose="02030602050306030303" pitchFamily="18" charset="0"/>
            </a:endParaRPr>
          </a:p>
        </p:txBody>
      </p:sp>
      <p:sp>
        <p:nvSpPr>
          <p:cNvPr id="3" name="Segnaposto contenuto 2"/>
          <p:cNvSpPr>
            <a:spLocks noGrp="1"/>
          </p:cNvSpPr>
          <p:nvPr>
            <p:ph sz="quarter" idx="13"/>
          </p:nvPr>
        </p:nvSpPr>
        <p:spPr>
          <a:xfrm>
            <a:off x="0" y="500042"/>
            <a:ext cx="9429784" cy="3786214"/>
          </a:xfrm>
        </p:spPr>
        <p:txBody>
          <a:bodyPr>
            <a:noAutofit/>
          </a:bodyPr>
          <a:lstStyle/>
          <a:p>
            <a:pPr marL="0" indent="0">
              <a:buNone/>
            </a:pPr>
            <a:r>
              <a:rPr lang="en-US" sz="1600" dirty="0">
                <a:latin typeface="Bookman Old Style" panose="02050604050505020204" pitchFamily="18" charset="0"/>
              </a:rPr>
              <a:t>Turkey Statistics Institute (TSI), according to the television to watch the Time Use Survey, published in 2015, which makes up 94 percent of the activities we perform when working in power</a:t>
            </a:r>
            <a:r>
              <a:rPr lang="en-US" sz="1600" dirty="0" smtClean="0">
                <a:latin typeface="Bookman Old Style" panose="02050604050505020204" pitchFamily="18" charset="0"/>
              </a:rPr>
              <a:t>.</a:t>
            </a:r>
          </a:p>
          <a:p>
            <a:pPr marL="0" indent="0">
              <a:buNone/>
            </a:pPr>
            <a:r>
              <a:rPr lang="en-US" sz="1600" dirty="0">
                <a:latin typeface="Bookman Old Style" panose="02050604050505020204" pitchFamily="18" charset="0"/>
              </a:rPr>
              <a:t>WE HAVE THE RECORD WITH 330 MINUTES A DAY Turkey, with 330 minutes per day watching television proportion holding the world record holder. Saying that television has an important place in our lives by looking at these numbers, Union Istanbul's Agency President Mehmet </a:t>
            </a:r>
            <a:r>
              <a:rPr lang="en-US" sz="1600" dirty="0" err="1">
                <a:latin typeface="Bookman Old Style" panose="02050604050505020204" pitchFamily="18" charset="0"/>
              </a:rPr>
              <a:t>Erkmen</a:t>
            </a:r>
            <a:r>
              <a:rPr lang="en-US" sz="1600" dirty="0">
                <a:latin typeface="Bookman Old Style" panose="02050604050505020204" pitchFamily="18" charset="0"/>
              </a:rPr>
              <a:t> says that the Turkish people spend most of their day and therefore their life in front of TV.MOST CONTEST, MARRIAGE-DINING PROGRAM, SERIES AND MATCHES ARE WATCHED. Turkey is one of the best countries in the world watch television. The disclosed data also confirms this information. According to the data; Turkey's average daily spend 5-6 hours watching TV. This technological box, which covers 94 percent of the activities we carry out outside of working time, also appears as the driving force of the </a:t>
            </a:r>
            <a:r>
              <a:rPr lang="en-US" sz="1600" dirty="0" err="1">
                <a:latin typeface="Bookman Old Style" panose="02050604050505020204" pitchFamily="18" charset="0"/>
              </a:rPr>
              <a:t>industry.AVERAGE</a:t>
            </a:r>
            <a:r>
              <a:rPr lang="en-US" sz="1600" dirty="0">
                <a:latin typeface="Bookman Old Style" panose="02050604050505020204" pitchFamily="18" charset="0"/>
              </a:rPr>
              <a:t> 3 HOURS OF TV WATCHED IN </a:t>
            </a:r>
            <a:r>
              <a:rPr lang="en-US" sz="1600" dirty="0" err="1">
                <a:latin typeface="Bookman Old Style" panose="02050604050505020204" pitchFamily="18" charset="0"/>
              </a:rPr>
              <a:t>EUROPEOn</a:t>
            </a:r>
            <a:r>
              <a:rPr lang="en-US" sz="1600" dirty="0">
                <a:latin typeface="Bookman Old Style" panose="02050604050505020204" pitchFamily="18" charset="0"/>
              </a:rPr>
              <a:t> the other hand the European average of 3 hours, 2.5 hours and kept in mind if Japan within 3 hours of TV viewing statistics in China, has become a very real handy in many ways the television in </a:t>
            </a:r>
            <a:r>
              <a:rPr lang="en-US" sz="1600" dirty="0" err="1">
                <a:latin typeface="Bookman Old Style" panose="02050604050505020204" pitchFamily="18" charset="0"/>
              </a:rPr>
              <a:t>Turkey.Citizens</a:t>
            </a:r>
            <a:r>
              <a:rPr lang="en-US" sz="1600" dirty="0">
                <a:latin typeface="Bookman Old Style" panose="02050604050505020204" pitchFamily="18" charset="0"/>
              </a:rPr>
              <a:t> of the day looking at these figures in Turkey </a:t>
            </a:r>
            <a:r>
              <a:rPr lang="en-US" sz="1600" dirty="0" err="1">
                <a:latin typeface="Bookman Old Style" panose="02050604050505020204" pitchFamily="18" charset="0"/>
              </a:rPr>
              <a:t>Erkmen</a:t>
            </a:r>
            <a:r>
              <a:rPr lang="en-US" sz="1600" dirty="0">
                <a:latin typeface="Bookman Old Style" panose="02050604050505020204" pitchFamily="18" charset="0"/>
              </a:rPr>
              <a:t> thus indicating that spent most of her life in front of TV, said that today's television is still the driving force of the sector due to high access.</a:t>
            </a:r>
          </a:p>
        </p:txBody>
      </p:sp>
      <p:pic>
        <p:nvPicPr>
          <p:cNvPr id="3076" name="Picture 4" descr="Netflix'te dizi ve film izlerken ne kadar internet harcıyoruz? | BoldMedya"/>
          <p:cNvPicPr>
            <a:picLocks noChangeAspect="1" noChangeArrowheads="1"/>
          </p:cNvPicPr>
          <p:nvPr/>
        </p:nvPicPr>
        <p:blipFill>
          <a:blip r:embed="rId2"/>
          <a:srcRect/>
          <a:stretch>
            <a:fillRect/>
          </a:stretch>
        </p:blipFill>
        <p:spPr bwMode="auto">
          <a:xfrm>
            <a:off x="2928926" y="5257800"/>
            <a:ext cx="2857500" cy="1600200"/>
          </a:xfrm>
          <a:prstGeom prst="rect">
            <a:avLst/>
          </a:prstGeom>
          <a:noFill/>
        </p:spPr>
      </p:pic>
    </p:spTree>
    <p:extLst>
      <p:ext uri="{BB962C8B-B14F-4D97-AF65-F5344CB8AC3E}">
        <p14:creationId xmlns:p14="http://schemas.microsoft.com/office/powerpoint/2010/main" xmlns="" val="3710348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6225" y="228601"/>
            <a:ext cx="8591550" cy="680120"/>
          </a:xfrm>
        </p:spPr>
        <p:txBody>
          <a:bodyPr>
            <a:normAutofit/>
          </a:bodyPr>
          <a:lstStyle/>
          <a:p>
            <a:r>
              <a:rPr lang="en-US" sz="2400" dirty="0">
                <a:latin typeface="Constantia" panose="02030602050306030303" pitchFamily="18" charset="0"/>
              </a:rPr>
              <a:t>- AVAILABILITY of this free time activity?</a:t>
            </a:r>
            <a:endParaRPr lang="it-IT" sz="2400" dirty="0">
              <a:latin typeface="Constantia" panose="02030602050306030303" pitchFamily="18" charset="0"/>
            </a:endParaRPr>
          </a:p>
        </p:txBody>
      </p:sp>
      <p:sp>
        <p:nvSpPr>
          <p:cNvPr id="3" name="Segnaposto contenuto 2"/>
          <p:cNvSpPr>
            <a:spLocks noGrp="1"/>
          </p:cNvSpPr>
          <p:nvPr>
            <p:ph sz="quarter" idx="13"/>
          </p:nvPr>
        </p:nvSpPr>
        <p:spPr>
          <a:xfrm>
            <a:off x="274320" y="908720"/>
            <a:ext cx="8595360" cy="5327488"/>
          </a:xfrm>
        </p:spPr>
        <p:txBody>
          <a:bodyPr/>
          <a:lstStyle/>
          <a:p>
            <a:pPr marL="0" indent="0">
              <a:buNone/>
            </a:pPr>
            <a:r>
              <a:rPr lang="en-US" sz="1800" dirty="0">
                <a:latin typeface="Bookman Old Style" panose="02050604050505020204" pitchFamily="18" charset="0"/>
              </a:rPr>
              <a:t>Men spent more time in leisure activities (5.5 hours) than women (4.9 hours). Watching TV was the most time consuming leisure activity, accounting for just over half of all free time on average. Men watch TV for 3 hours a day, women spend 2.6 hours a </a:t>
            </a:r>
            <a:r>
              <a:rPr lang="en-US" sz="1800" dirty="0" smtClean="0">
                <a:latin typeface="Bookman Old Style" panose="02050604050505020204" pitchFamily="18" charset="0"/>
              </a:rPr>
              <a:t>day. </a:t>
            </a:r>
            <a:endParaRPr lang="en-US" sz="1800" dirty="0">
              <a:latin typeface="Bookman Old Style" panose="02050604050505020204" pitchFamily="18" charset="0"/>
            </a:endParaRPr>
          </a:p>
          <a:p>
            <a:pPr marL="0" indent="0">
              <a:buNone/>
            </a:pPr>
            <a:r>
              <a:rPr lang="en-US" sz="1800" dirty="0">
                <a:latin typeface="Constantia" panose="02030602050306030303" pitchFamily="18" charset="0"/>
              </a:rPr>
              <a:t>The turkey is usually monitored television at home in your spare time. If it happens in the family, they will watch </a:t>
            </a:r>
            <a:r>
              <a:rPr lang="en-US" sz="1800" dirty="0" err="1">
                <a:latin typeface="Constantia" panose="02030602050306030303" pitchFamily="18" charset="0"/>
              </a:rPr>
              <a:t>Neflix</a:t>
            </a:r>
            <a:r>
              <a:rPr lang="en-US" sz="1800" dirty="0">
                <a:latin typeface="Constantia" panose="02030602050306030303" pitchFamily="18" charset="0"/>
              </a:rPr>
              <a:t> TV series at home. Television can be watched everywhere.</a:t>
            </a:r>
          </a:p>
          <a:p>
            <a:pPr marL="0" indent="0">
              <a:buNone/>
            </a:pPr>
            <a:r>
              <a:rPr lang="it-IT" sz="1800" dirty="0">
                <a:latin typeface="Constantia" panose="02030602050306030303" pitchFamily="18" charset="0"/>
              </a:rPr>
              <a:t>- YOUR OWN INTERPRETATION ?</a:t>
            </a:r>
          </a:p>
          <a:p>
            <a:pPr marL="0" indent="0">
              <a:buNone/>
            </a:pPr>
            <a:r>
              <a:rPr lang="en-US" sz="1800" dirty="0">
                <a:latin typeface="Bookman Old Style" panose="02050604050505020204" pitchFamily="18" charset="0"/>
              </a:rPr>
              <a:t>I like watching TV, I like comedies and action movies but frankly I watch a lot of TV series and movies :) and I can spend 3 hours. But I don't watch TV for more than 2 hours. The pleasure of watching the series is going out with family and friends, it is more fun at the bidet </a:t>
            </a:r>
            <a:r>
              <a:rPr lang="en-US" sz="1800" dirty="0" err="1">
                <a:latin typeface="Bookman Old Style" panose="02050604050505020204" pitchFamily="18" charset="0"/>
              </a:rPr>
              <a:t>pjama</a:t>
            </a:r>
            <a:r>
              <a:rPr lang="en-US" sz="1800" dirty="0">
                <a:latin typeface="Bookman Old Style" panose="02050604050505020204" pitchFamily="18" charset="0"/>
              </a:rPr>
              <a:t> party, definitely don't watch it alone </a:t>
            </a:r>
            <a:r>
              <a:rPr lang="en-US" sz="1800" dirty="0" smtClean="0">
                <a:latin typeface="Bookman Old Style" panose="02050604050505020204" pitchFamily="18" charset="0"/>
              </a:rPr>
              <a:t>:)</a:t>
            </a:r>
          </a:p>
          <a:p>
            <a:pPr marL="0" indent="0">
              <a:buNone/>
            </a:pPr>
            <a:endParaRPr lang="en-US" sz="1800" dirty="0">
              <a:latin typeface="Bookman Old Style" panose="02050604050505020204" pitchFamily="18" charset="0"/>
            </a:endParaRPr>
          </a:p>
          <a:p>
            <a:pPr marL="0" indent="0">
              <a:buNone/>
            </a:pPr>
            <a:endParaRPr lang="it-IT" sz="1800" dirty="0">
              <a:latin typeface="Bookman Old Style" panose="02050604050505020204" pitchFamily="18" charset="0"/>
            </a:endParaRPr>
          </a:p>
        </p:txBody>
      </p:sp>
      <p:pic>
        <p:nvPicPr>
          <p:cNvPr id="2050" name="Picture 2" descr="Netflix İzleme Geçmişi Temizleme Nasıl Yapılır? » Teknoloman.com"/>
          <p:cNvPicPr>
            <a:picLocks noChangeAspect="1" noChangeArrowheads="1"/>
          </p:cNvPicPr>
          <p:nvPr/>
        </p:nvPicPr>
        <p:blipFill>
          <a:blip r:embed="rId2"/>
          <a:srcRect/>
          <a:stretch>
            <a:fillRect/>
          </a:stretch>
        </p:blipFill>
        <p:spPr bwMode="auto">
          <a:xfrm>
            <a:off x="2143108" y="4852240"/>
            <a:ext cx="4143404" cy="2005760"/>
          </a:xfrm>
          <a:prstGeom prst="rect">
            <a:avLst/>
          </a:prstGeom>
          <a:noFill/>
        </p:spPr>
      </p:pic>
    </p:spTree>
    <p:extLst>
      <p:ext uri="{BB962C8B-B14F-4D97-AF65-F5344CB8AC3E}">
        <p14:creationId xmlns:p14="http://schemas.microsoft.com/office/powerpoint/2010/main" xmlns="" val="1949340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smtClean="0">
                <a:latin typeface="Constantia" panose="02030602050306030303" pitchFamily="18" charset="0"/>
              </a:rPr>
              <a:t>This </a:t>
            </a:r>
            <a:r>
              <a:rPr lang="en-US" dirty="0">
                <a:latin typeface="Constantia" panose="02030602050306030303" pitchFamily="18" charset="0"/>
              </a:rPr>
              <a:t>presentation was created </a:t>
            </a:r>
            <a:r>
              <a:rPr lang="en-US" dirty="0" smtClean="0">
                <a:latin typeface="Constantia" panose="02030602050306030303" pitchFamily="18" charset="0"/>
              </a:rPr>
              <a:t>by:</a:t>
            </a:r>
            <a:r>
              <a:rPr lang="en-US" dirty="0">
                <a:latin typeface="Constantia" panose="02030602050306030303" pitchFamily="18" charset="0"/>
              </a:rPr>
              <a:t/>
            </a:r>
            <a:br>
              <a:rPr lang="en-US" dirty="0">
                <a:latin typeface="Constantia" panose="02030602050306030303" pitchFamily="18" charset="0"/>
              </a:rPr>
            </a:br>
            <a:endParaRPr lang="it-IT" dirty="0">
              <a:latin typeface="Constantia" panose="02030602050306030303" pitchFamily="18" charset="0"/>
            </a:endParaRPr>
          </a:p>
        </p:txBody>
      </p:sp>
      <p:sp>
        <p:nvSpPr>
          <p:cNvPr id="3" name="Segnaposto contenuto 2"/>
          <p:cNvSpPr>
            <a:spLocks noGrp="1"/>
          </p:cNvSpPr>
          <p:nvPr>
            <p:ph sz="quarter" idx="13"/>
          </p:nvPr>
        </p:nvSpPr>
        <p:spPr>
          <a:xfrm>
            <a:off x="251520" y="764704"/>
            <a:ext cx="8595360" cy="4937760"/>
          </a:xfrm>
        </p:spPr>
        <p:txBody>
          <a:bodyPr/>
          <a:lstStyle/>
          <a:p>
            <a:r>
              <a:rPr lang="it-IT" dirty="0" smtClean="0">
                <a:latin typeface="Bookman Old Style" panose="02050604050505020204" pitchFamily="18" charset="0"/>
              </a:rPr>
              <a:t>Martina Perrino  from </a:t>
            </a:r>
            <a:r>
              <a:rPr lang="it-IT" dirty="0" err="1">
                <a:latin typeface="Bookman Old Style" panose="02050604050505020204" pitchFamily="18" charset="0"/>
              </a:rPr>
              <a:t>I</a:t>
            </a:r>
            <a:r>
              <a:rPr lang="it-IT" dirty="0" err="1" smtClean="0">
                <a:latin typeface="Bookman Old Style" panose="02050604050505020204" pitchFamily="18" charset="0"/>
              </a:rPr>
              <a:t>taly</a:t>
            </a:r>
            <a:endParaRPr lang="it-IT" dirty="0" smtClean="0">
              <a:latin typeface="Bookman Old Style" panose="02050604050505020204" pitchFamily="18" charset="0"/>
            </a:endParaRPr>
          </a:p>
          <a:p>
            <a:r>
              <a:rPr lang="it-IT" dirty="0" smtClean="0">
                <a:latin typeface="Bookman Old Style" panose="02050604050505020204" pitchFamily="18" charset="0"/>
              </a:rPr>
              <a:t>Sema </a:t>
            </a:r>
            <a:r>
              <a:rPr lang="it-IT" dirty="0" err="1" smtClean="0">
                <a:latin typeface="Bookman Old Style" panose="02050604050505020204" pitchFamily="18" charset="0"/>
              </a:rPr>
              <a:t>Atmaca</a:t>
            </a:r>
            <a:r>
              <a:rPr lang="it-IT" dirty="0" smtClean="0">
                <a:latin typeface="Bookman Old Style" panose="02050604050505020204" pitchFamily="18" charset="0"/>
              </a:rPr>
              <a:t> from </a:t>
            </a:r>
            <a:r>
              <a:rPr lang="it-IT" dirty="0" err="1" smtClean="0">
                <a:latin typeface="Bookman Old Style" panose="02050604050505020204" pitchFamily="18" charset="0"/>
              </a:rPr>
              <a:t>Turkey</a:t>
            </a:r>
            <a:endParaRPr lang="it-IT" dirty="0" smtClean="0">
              <a:latin typeface="Bookman Old Style" panose="02050604050505020204" pitchFamily="18" charset="0"/>
            </a:endParaRPr>
          </a:p>
          <a:p>
            <a:r>
              <a:rPr lang="it-IT" dirty="0" err="1" smtClean="0">
                <a:latin typeface="Bookman Old Style" panose="02050604050505020204" pitchFamily="18" charset="0"/>
              </a:rPr>
              <a:t>Vhins</a:t>
            </a:r>
            <a:r>
              <a:rPr lang="it-IT" dirty="0" smtClean="0">
                <a:latin typeface="Bookman Old Style" panose="02050604050505020204" pitchFamily="18" charset="0"/>
              </a:rPr>
              <a:t> </a:t>
            </a:r>
            <a:r>
              <a:rPr lang="it-IT" dirty="0" err="1" smtClean="0">
                <a:latin typeface="Bookman Old Style" panose="02050604050505020204" pitchFamily="18" charset="0"/>
              </a:rPr>
              <a:t>Caburnay</a:t>
            </a:r>
            <a:r>
              <a:rPr lang="it-IT" dirty="0" smtClean="0">
                <a:latin typeface="Bookman Old Style" panose="02050604050505020204" pitchFamily="18" charset="0"/>
              </a:rPr>
              <a:t>  From </a:t>
            </a:r>
            <a:r>
              <a:rPr lang="it-IT" dirty="0" err="1" smtClean="0">
                <a:latin typeface="Bookman Old Style" panose="02050604050505020204" pitchFamily="18" charset="0"/>
              </a:rPr>
              <a:t>Italy</a:t>
            </a:r>
            <a:endParaRPr lang="it-IT" dirty="0" smtClean="0">
              <a:latin typeface="Bookman Old Style" panose="02050604050505020204" pitchFamily="18" charset="0"/>
            </a:endParaRPr>
          </a:p>
          <a:p>
            <a:r>
              <a:rPr lang="it-IT" dirty="0" err="1" smtClean="0">
                <a:latin typeface="Bookman Old Style" panose="02050604050505020204" pitchFamily="18" charset="0"/>
              </a:rPr>
              <a:t>Martyna</a:t>
            </a:r>
            <a:r>
              <a:rPr lang="it-IT" dirty="0" smtClean="0">
                <a:latin typeface="Bookman Old Style" panose="02050604050505020204" pitchFamily="18" charset="0"/>
              </a:rPr>
              <a:t> </a:t>
            </a:r>
            <a:r>
              <a:rPr lang="it-IT" dirty="0" err="1" smtClean="0">
                <a:latin typeface="Bookman Old Style" panose="02050604050505020204" pitchFamily="18" charset="0"/>
              </a:rPr>
              <a:t>Filus</a:t>
            </a:r>
            <a:r>
              <a:rPr lang="it-IT" dirty="0" smtClean="0">
                <a:latin typeface="Bookman Old Style" panose="02050604050505020204" pitchFamily="18" charset="0"/>
              </a:rPr>
              <a:t> from Poland</a:t>
            </a:r>
          </a:p>
          <a:p>
            <a:r>
              <a:rPr lang="it-IT" dirty="0" err="1" smtClean="0">
                <a:latin typeface="Bookman Old Style" panose="02050604050505020204" pitchFamily="18" charset="0"/>
              </a:rPr>
              <a:t>Esra</a:t>
            </a:r>
            <a:r>
              <a:rPr lang="it-IT" dirty="0" smtClean="0">
                <a:latin typeface="Bookman Old Style" panose="02050604050505020204" pitchFamily="18" charset="0"/>
              </a:rPr>
              <a:t> </a:t>
            </a:r>
            <a:r>
              <a:rPr lang="it-IT" dirty="0" err="1" smtClean="0">
                <a:latin typeface="Bookman Old Style" panose="02050604050505020204" pitchFamily="18" charset="0"/>
              </a:rPr>
              <a:t>Tutuncu</a:t>
            </a:r>
            <a:r>
              <a:rPr lang="it-IT" dirty="0" smtClean="0">
                <a:latin typeface="Bookman Old Style" panose="02050604050505020204" pitchFamily="18" charset="0"/>
              </a:rPr>
              <a:t> from </a:t>
            </a:r>
            <a:r>
              <a:rPr lang="it-IT" dirty="0" err="1" smtClean="0">
                <a:latin typeface="Bookman Old Style" panose="02050604050505020204" pitchFamily="18" charset="0"/>
              </a:rPr>
              <a:t>Turkey</a:t>
            </a:r>
            <a:r>
              <a:rPr lang="it-IT" dirty="0" smtClean="0">
                <a:latin typeface="Bookman Old Style" panose="02050604050505020204" pitchFamily="18" charset="0"/>
              </a:rPr>
              <a:t> </a:t>
            </a:r>
          </a:p>
          <a:p>
            <a:r>
              <a:rPr lang="it-IT" dirty="0" smtClean="0">
                <a:latin typeface="Bookman Old Style" panose="02050604050505020204" pitchFamily="18" charset="0"/>
              </a:rPr>
              <a:t>Giorgia Molesti From </a:t>
            </a:r>
            <a:r>
              <a:rPr lang="it-IT" dirty="0" err="1" smtClean="0">
                <a:latin typeface="Bookman Old Style" panose="02050604050505020204" pitchFamily="18" charset="0"/>
              </a:rPr>
              <a:t>Italy</a:t>
            </a:r>
            <a:r>
              <a:rPr lang="it-IT" dirty="0" smtClean="0">
                <a:latin typeface="Bookman Old Style" panose="02050604050505020204" pitchFamily="18" charset="0"/>
              </a:rPr>
              <a:t> </a:t>
            </a:r>
          </a:p>
          <a:p>
            <a:r>
              <a:rPr lang="it-IT" dirty="0" smtClean="0">
                <a:latin typeface="Bookman Old Style" panose="02050604050505020204" pitchFamily="18" charset="0"/>
              </a:rPr>
              <a:t>Emine </a:t>
            </a:r>
            <a:r>
              <a:rPr lang="it-IT" dirty="0" err="1" smtClean="0">
                <a:latin typeface="Bookman Old Style" panose="02050604050505020204" pitchFamily="18" charset="0"/>
              </a:rPr>
              <a:t>Sahin</a:t>
            </a:r>
            <a:r>
              <a:rPr lang="it-IT" dirty="0" smtClean="0">
                <a:latin typeface="Bookman Old Style" panose="02050604050505020204" pitchFamily="18" charset="0"/>
              </a:rPr>
              <a:t> from </a:t>
            </a:r>
            <a:r>
              <a:rPr lang="it-IT" dirty="0" err="1" smtClean="0">
                <a:latin typeface="Bookman Old Style" panose="02050604050505020204" pitchFamily="18" charset="0"/>
              </a:rPr>
              <a:t>Turkey</a:t>
            </a:r>
            <a:endParaRPr lang="it-IT" dirty="0" smtClean="0">
              <a:latin typeface="Bookman Old Style" panose="02050604050505020204" pitchFamily="18" charset="0"/>
            </a:endParaRPr>
          </a:p>
          <a:p>
            <a:r>
              <a:rPr lang="it-IT" dirty="0" smtClean="0">
                <a:latin typeface="Bookman Old Style" panose="02050604050505020204" pitchFamily="18" charset="0"/>
              </a:rPr>
              <a:t>Julia </a:t>
            </a:r>
            <a:r>
              <a:rPr lang="it-IT" dirty="0" err="1" smtClean="0">
                <a:latin typeface="Bookman Old Style" panose="02050604050505020204" pitchFamily="18" charset="0"/>
              </a:rPr>
              <a:t>Smolka</a:t>
            </a:r>
            <a:r>
              <a:rPr lang="it-IT" dirty="0" smtClean="0">
                <a:latin typeface="Bookman Old Style" panose="02050604050505020204" pitchFamily="18" charset="0"/>
              </a:rPr>
              <a:t> from Poland </a:t>
            </a:r>
          </a:p>
          <a:p>
            <a:endParaRPr lang="it-IT" dirty="0" smtClean="0">
              <a:latin typeface="Bookman Old Style" panose="02050604050505020204" pitchFamily="18" charset="0"/>
            </a:endParaRPr>
          </a:p>
          <a:p>
            <a:pPr marL="0" indent="0">
              <a:buNone/>
            </a:pPr>
            <a:r>
              <a:rPr lang="it-IT" dirty="0" err="1" smtClean="0">
                <a:latin typeface="Constantia" panose="02030602050306030303" pitchFamily="18" charset="0"/>
              </a:rPr>
              <a:t>Our</a:t>
            </a:r>
            <a:r>
              <a:rPr lang="it-IT" dirty="0">
                <a:latin typeface="Constantia" panose="02030602050306030303" pitchFamily="18" charset="0"/>
              </a:rPr>
              <a:t> source of </a:t>
            </a:r>
            <a:r>
              <a:rPr lang="it-IT" dirty="0" err="1" smtClean="0">
                <a:latin typeface="Constantia" panose="02030602050306030303" pitchFamily="18" charset="0"/>
              </a:rPr>
              <a:t>research</a:t>
            </a:r>
            <a:r>
              <a:rPr lang="it-IT" dirty="0" smtClean="0">
                <a:latin typeface="Constantia" panose="02030602050306030303" pitchFamily="18" charset="0"/>
              </a:rPr>
              <a:t> </a:t>
            </a:r>
            <a:r>
              <a:rPr lang="it-IT" dirty="0" err="1" smtClean="0">
                <a:latin typeface="Constantia" panose="02030602050306030303" pitchFamily="18" charset="0"/>
              </a:rPr>
              <a:t>is</a:t>
            </a:r>
            <a:r>
              <a:rPr lang="it-IT" dirty="0">
                <a:latin typeface="Constantia" panose="02030602050306030303" pitchFamily="18" charset="0"/>
              </a:rPr>
              <a:t>: </a:t>
            </a:r>
            <a:r>
              <a:rPr lang="it-IT" dirty="0">
                <a:latin typeface="Constantia" panose="02030602050306030303" pitchFamily="18" charset="0"/>
                <a:hlinkClick r:id="rId2"/>
              </a:rPr>
              <a:t>https://</a:t>
            </a:r>
            <a:r>
              <a:rPr lang="it-IT" dirty="0" smtClean="0">
                <a:latin typeface="Constantia" panose="02030602050306030303" pitchFamily="18" charset="0"/>
                <a:hlinkClick r:id="rId2"/>
              </a:rPr>
              <a:t>it.wikipedia.org/wiki/Netflix</a:t>
            </a:r>
            <a:endParaRPr lang="it-IT" dirty="0" smtClean="0">
              <a:latin typeface="Constantia" panose="02030602050306030303" pitchFamily="18" charset="0"/>
            </a:endParaRPr>
          </a:p>
          <a:p>
            <a:pPr marL="0" indent="0">
              <a:buNone/>
            </a:pPr>
            <a:r>
              <a:rPr lang="en-US" dirty="0">
                <a:latin typeface="Constantia" panose="02030602050306030303" pitchFamily="18" charset="0"/>
              </a:rPr>
              <a:t>thank you very much for reading our </a:t>
            </a:r>
            <a:r>
              <a:rPr lang="en-US" dirty="0" smtClean="0">
                <a:latin typeface="Constantia" panose="02030602050306030303" pitchFamily="18" charset="0"/>
              </a:rPr>
              <a:t>presentation.</a:t>
            </a:r>
            <a:endParaRPr lang="en-US" dirty="0">
              <a:latin typeface="Constantia" panose="02030602050306030303" pitchFamily="18" charset="0"/>
            </a:endParaRPr>
          </a:p>
          <a:p>
            <a:pPr marL="0" indent="0">
              <a:buNone/>
            </a:pPr>
            <a:endParaRPr lang="it-IT" dirty="0">
              <a:latin typeface="Constantia" panose="02030602050306030303" pitchFamily="18" charset="0"/>
            </a:endParaRPr>
          </a:p>
        </p:txBody>
      </p:sp>
    </p:spTree>
    <p:extLst>
      <p:ext uri="{BB962C8B-B14F-4D97-AF65-F5344CB8AC3E}">
        <p14:creationId xmlns:p14="http://schemas.microsoft.com/office/powerpoint/2010/main" xmlns="" val="28138641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TM01790493[[fn=SOHO]]</Template>
  <TotalTime>131</TotalTime>
  <Words>771</Words>
  <Application>Microsoft Office PowerPoint</Application>
  <PresentationFormat>Ekran Gösterisi (4:3)</PresentationFormat>
  <Paragraphs>43</Paragraphs>
  <Slides>7</Slides>
  <Notes>0</Notes>
  <HiddenSlides>0</HiddenSlides>
  <MMClips>0</MMClips>
  <ScaleCrop>false</ScaleCrop>
  <HeadingPairs>
    <vt:vector size="4" baseType="variant">
      <vt:variant>
        <vt:lpstr>Tema</vt:lpstr>
      </vt:variant>
      <vt:variant>
        <vt:i4>1</vt:i4>
      </vt:variant>
      <vt:variant>
        <vt:lpstr>Slayt Başlıkları</vt:lpstr>
      </vt:variant>
      <vt:variant>
        <vt:i4>7</vt:i4>
      </vt:variant>
    </vt:vector>
  </HeadingPairs>
  <TitlesOfParts>
    <vt:vector size="8" baseType="lpstr">
      <vt:lpstr>Soho</vt:lpstr>
      <vt:lpstr>Netflix</vt:lpstr>
      <vt:lpstr>What is Netflix?</vt:lpstr>
      <vt:lpstr>What can you find?</vt:lpstr>
      <vt:lpstr>Netflix in Poland </vt:lpstr>
      <vt:lpstr>Netflix in Turkey </vt:lpstr>
      <vt:lpstr>- AVAILABILITY of this free time activity?</vt:lpstr>
      <vt:lpstr>This presentation was created by: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Michela</dc:creator>
  <cp:lastModifiedBy>Windows Kullanıcısı</cp:lastModifiedBy>
  <cp:revision>13</cp:revision>
  <dcterms:created xsi:type="dcterms:W3CDTF">2021-04-27T15:09:25Z</dcterms:created>
  <dcterms:modified xsi:type="dcterms:W3CDTF">2021-04-27T20:35:43Z</dcterms:modified>
</cp:coreProperties>
</file>