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47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89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74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9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15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36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183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23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73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38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2D466-C14A-4D6B-B446-6BD35DBD232F}" type="datetimeFigureOut">
              <a:rPr lang="it-IT" smtClean="0"/>
              <a:t>01/04/2021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08A7-36E9-48C0-8A55-A6D08172A4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46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15857"/>
            <a:ext cx="8784976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Harlow Solid Italic" panose="04030604020F02020D02" pitchFamily="82" charset="0"/>
              </a:rPr>
              <a:t>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INTERVIEW    WITH    MELISA    FROM    TURKEY </a:t>
            </a:r>
          </a:p>
          <a:p>
            <a:r>
              <a:rPr lang="en-US" sz="1600" dirty="0" smtClean="0"/>
              <a:t>1 How do you feel about the project? 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At first I thought it would be boring. But this project is exciting.</a:t>
            </a:r>
          </a:p>
          <a:p>
            <a:r>
              <a:rPr lang="en-US" sz="1600" dirty="0" smtClean="0"/>
              <a:t>2 How much free time do you </a:t>
            </a:r>
            <a:r>
              <a:rPr lang="en-US" sz="1600" dirty="0" err="1" smtClean="0"/>
              <a:t>usally</a:t>
            </a:r>
            <a:r>
              <a:rPr lang="en-US" sz="1600" dirty="0" smtClean="0"/>
              <a:t> have a week? 	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I rarely have free time</a:t>
            </a:r>
          </a:p>
          <a:p>
            <a:r>
              <a:rPr lang="en-US" sz="1600" dirty="0" smtClean="0"/>
              <a:t>3 Do you spend your time in a creative way? If so, how?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Time goes fast . Every second of mine counts. I spend most of my time learning new information.</a:t>
            </a:r>
          </a:p>
          <a:p>
            <a:r>
              <a:rPr lang="en-US" sz="1600" dirty="0" smtClean="0"/>
              <a:t>4 Do you take part in extra curricular activities? Name them 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Yes, for example, I'm a team leader at a book reading event.</a:t>
            </a:r>
          </a:p>
          <a:p>
            <a:r>
              <a:rPr lang="en-US" sz="1600" dirty="0" smtClean="0"/>
              <a:t>5 Do you have any hobbies? Tell me </a:t>
            </a:r>
            <a:r>
              <a:rPr lang="en-US" sz="1600" dirty="0" err="1" smtClean="0"/>
              <a:t>somethig</a:t>
            </a:r>
            <a:r>
              <a:rPr lang="en-US" sz="1600" dirty="0" smtClean="0"/>
              <a:t> about them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Dancing is very important to me. It is very nice to express my feelings with the rhythmic movements of my body</a:t>
            </a:r>
          </a:p>
          <a:p>
            <a:r>
              <a:rPr lang="en-US" sz="1600" dirty="0" smtClean="0"/>
              <a:t>6 What are your household duties? 	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I live in a farm. I help my mother with farm work and sometimes housework.</a:t>
            </a:r>
          </a:p>
          <a:p>
            <a:r>
              <a:rPr lang="en-US" sz="1600" dirty="0" smtClean="0"/>
              <a:t>7 What’s the most favorite activity in your country? Use some real data if possible 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They come together and chat with neighbors</a:t>
            </a:r>
          </a:p>
          <a:p>
            <a:r>
              <a:rPr lang="en-US" sz="1600" dirty="0" smtClean="0"/>
              <a:t>8 Choose the best free time activity among these three: listening music, watching </a:t>
            </a:r>
            <a:r>
              <a:rPr lang="en-US" sz="1600" dirty="0" err="1" smtClean="0"/>
              <a:t>netflix</a:t>
            </a:r>
            <a:r>
              <a:rPr lang="en-US" sz="1600" dirty="0" smtClean="0"/>
              <a:t>, </a:t>
            </a:r>
            <a:r>
              <a:rPr lang="en-US" sz="1600" dirty="0" err="1" smtClean="0"/>
              <a:t>plaing</a:t>
            </a:r>
            <a:r>
              <a:rPr lang="en-US" sz="1600" dirty="0" smtClean="0"/>
              <a:t> computer games.   Justify your opinion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Listen to music. Because it rests the soul.</a:t>
            </a:r>
          </a:p>
          <a:p>
            <a:r>
              <a:rPr lang="en-US" sz="1600" dirty="0" smtClean="0"/>
              <a:t>9 What kind of music do you listen to most  frequently? 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Everyone has a different style of music. But slow music is often preferred. People who listen to K-pop a lot.</a:t>
            </a:r>
          </a:p>
          <a:p>
            <a:r>
              <a:rPr lang="en-US" sz="1600" dirty="0" smtClean="0"/>
              <a:t>10 Without the </a:t>
            </a:r>
            <a:r>
              <a:rPr lang="en-US" sz="1600" dirty="0" err="1" smtClean="0"/>
              <a:t>Covid</a:t>
            </a:r>
            <a:r>
              <a:rPr lang="en-US" sz="1600" dirty="0" smtClean="0"/>
              <a:t>, are there places to spend time with friend, dance, have fun?</a:t>
            </a:r>
          </a:p>
          <a:p>
            <a:r>
              <a:rPr lang="en-US" dirty="0" smtClean="0">
                <a:latin typeface="Monotype Corsiva" panose="03010101010201010101" pitchFamily="66" charset="0"/>
              </a:rPr>
              <a:t>I </a:t>
            </a:r>
            <a:r>
              <a:rPr lang="en-US" dirty="0" err="1" smtClean="0">
                <a:latin typeface="Monotype Corsiva" panose="03010101010201010101" pitchFamily="66" charset="0"/>
              </a:rPr>
              <a:t>dont</a:t>
            </a:r>
            <a:r>
              <a:rPr lang="en-US" dirty="0" smtClean="0">
                <a:latin typeface="Monotype Corsiva" panose="03010101010201010101" pitchFamily="66" charset="0"/>
              </a:rPr>
              <a:t> think so.</a:t>
            </a:r>
          </a:p>
          <a:p>
            <a:endParaRPr lang="en-US" sz="1600" dirty="0" smtClean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103890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Presentazione su schermo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Michela</dc:creator>
  <cp:lastModifiedBy>Michela</cp:lastModifiedBy>
  <cp:revision>1</cp:revision>
  <dcterms:created xsi:type="dcterms:W3CDTF">2021-04-01T20:00:55Z</dcterms:created>
  <dcterms:modified xsi:type="dcterms:W3CDTF">2021-04-01T20:09:16Z</dcterms:modified>
</cp:coreProperties>
</file>