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4"/>
    <p:sldMasterId id="214748367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Lst>
  <p:sldSz cy="5143500" cx="9144000"/>
  <p:notesSz cx="6858000" cy="9144000"/>
  <p:embeddedFontLst>
    <p:embeddedFont>
      <p:font typeface="Neucha"/>
      <p:regular r:id="rId40"/>
    </p:embeddedFont>
    <p:embeddedFont>
      <p:font typeface="Nunito"/>
      <p:regular r:id="rId41"/>
      <p:bold r:id="rId42"/>
      <p:italic r:id="rId43"/>
      <p:boldItalic r:id="rId44"/>
    </p:embeddedFont>
    <p:embeddedFont>
      <p:font typeface="Lobster"/>
      <p:regular r:id="rId45"/>
    </p:embeddedFont>
    <p:embeddedFont>
      <p:font typeface="Barlow Condensed"/>
      <p:regular r:id="rId46"/>
      <p:bold r:id="rId47"/>
      <p:italic r:id="rId48"/>
      <p:boldItalic r:id="rId49"/>
    </p:embeddedFont>
    <p:embeddedFont>
      <p:font typeface="Pacifico"/>
      <p:regular r:id="rId50"/>
    </p:embeddedFont>
    <p:embeddedFont>
      <p:font typeface="Luckiest Guy"/>
      <p:regular r:id="rId51"/>
    </p:embeddedFont>
    <p:embeddedFont>
      <p:font typeface="Caveat SemiBold"/>
      <p:regular r:id="rId52"/>
      <p:bold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Neucha-regular.fntdata"/><Relationship Id="rId42" Type="http://schemas.openxmlformats.org/officeDocument/2006/relationships/font" Target="fonts/Nunito-bold.fntdata"/><Relationship Id="rId41" Type="http://schemas.openxmlformats.org/officeDocument/2006/relationships/font" Target="fonts/Nunito-regular.fntdata"/><Relationship Id="rId44" Type="http://schemas.openxmlformats.org/officeDocument/2006/relationships/font" Target="fonts/Nunito-boldItalic.fntdata"/><Relationship Id="rId43" Type="http://schemas.openxmlformats.org/officeDocument/2006/relationships/font" Target="fonts/Nunito-italic.fntdata"/><Relationship Id="rId46" Type="http://schemas.openxmlformats.org/officeDocument/2006/relationships/font" Target="fonts/BarlowCondensed-regular.fntdata"/><Relationship Id="rId45" Type="http://schemas.openxmlformats.org/officeDocument/2006/relationships/font" Target="fonts/Lobster-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BarlowCondensed-italic.fntdata"/><Relationship Id="rId47" Type="http://schemas.openxmlformats.org/officeDocument/2006/relationships/font" Target="fonts/BarlowCondensed-bold.fntdata"/><Relationship Id="rId49" Type="http://schemas.openxmlformats.org/officeDocument/2006/relationships/font" Target="fonts/BarlowCondensed-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LuckiestGuy-regular.fntdata"/><Relationship Id="rId50" Type="http://schemas.openxmlformats.org/officeDocument/2006/relationships/font" Target="fonts/Pacifico-regular.fntdata"/><Relationship Id="rId53" Type="http://schemas.openxmlformats.org/officeDocument/2006/relationships/font" Target="fonts/CaveatSemiBold-bold.fntdata"/><Relationship Id="rId52" Type="http://schemas.openxmlformats.org/officeDocument/2006/relationships/font" Target="fonts/CaveatSemiBold-regular.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12769a84798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12769a84798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12769a84798_0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12769a84798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127519bfdc8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127519bfdc8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12769a84798_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12769a84798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12769a84798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12769a84798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127519bfdc8_0_5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127519bfdc8_0_5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11b66d1ed12_0_564:notes"/>
          <p:cNvSpPr txBox="1"/>
          <p:nvPr>
            <p:ph idx="1" type="body"/>
          </p:nvPr>
        </p:nvSpPr>
        <p:spPr>
          <a:xfrm>
            <a:off x="685800" y="4343386"/>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11b66d1ed12_0_564:notes"/>
          <p:cNvSpPr/>
          <p:nvPr>
            <p:ph idx="2" type="sldImg"/>
          </p:nvPr>
        </p:nvSpPr>
        <p:spPr>
          <a:xfrm>
            <a:off x="1143207" y="685786"/>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11b66d1ed12_0_14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11b66d1ed12_0_14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11b66d1ed12_0_645:notes"/>
          <p:cNvSpPr txBox="1"/>
          <p:nvPr>
            <p:ph idx="1" type="body"/>
          </p:nvPr>
        </p:nvSpPr>
        <p:spPr>
          <a:xfrm>
            <a:off x="685800" y="4343386"/>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11b66d1ed12_0_645:notes"/>
          <p:cNvSpPr/>
          <p:nvPr>
            <p:ph idx="2" type="sldImg"/>
          </p:nvPr>
        </p:nvSpPr>
        <p:spPr>
          <a:xfrm>
            <a:off x="1143207" y="685786"/>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11b66d1ed12_0_2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11b66d1ed12_0_2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11b66d1ed1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11b66d1ed1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12769a84798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12769a84798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11b66d1ed12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11b66d1ed12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11b66d1ed12_0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11b66d1ed12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11b66d1ed12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11b66d1ed12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11b66d1ed12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11b66d1ed12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122ab0f317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122ab0f317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127107f4a5b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127107f4a5b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12769a84798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12769a84798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12769a84798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12769a84798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12769a84798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12769a84798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12769a84798_0_2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12769a84798_0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11b66d1ed12_0_8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11b66d1ed12_0_8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127107f4a5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127107f4a5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127107f4a5b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127107f4a5b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127107f4a5b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127107f4a5b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12769a84798_0_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12769a84798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11b66d1ed12_0_1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11b66d1ed12_0_1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11b66d1ed12_0_15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11b66d1ed12_0_15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27519bfdc8_0_4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127519bfdc8_0_4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12769a84798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12769a84798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11b66d1ed12_0_17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11b66d1ed12_0_17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127519bfdc8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127519bfdc8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6"/>
        </a:solidFill>
      </p:bgPr>
    </p:bg>
    <p:spTree>
      <p:nvGrpSpPr>
        <p:cNvPr id="60" name="Shape 60"/>
        <p:cNvGrpSpPr/>
        <p:nvPr/>
      </p:nvGrpSpPr>
      <p:grpSpPr>
        <a:xfrm>
          <a:off x="0" y="0"/>
          <a:ext cx="0" cy="0"/>
          <a:chOff x="0" y="0"/>
          <a:chExt cx="0" cy="0"/>
        </a:xfrm>
      </p:grpSpPr>
      <p:sp>
        <p:nvSpPr>
          <p:cNvPr id="61" name="Google Shape;61;p15"/>
          <p:cNvSpPr/>
          <p:nvPr/>
        </p:nvSpPr>
        <p:spPr>
          <a:xfrm>
            <a:off x="31" y="2824500"/>
            <a:ext cx="7370400" cy="23190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5"/>
          <p:cNvSpPr/>
          <p:nvPr/>
        </p:nvSpPr>
        <p:spPr>
          <a:xfrm flipH="1">
            <a:off x="3582600" y="1550700"/>
            <a:ext cx="5561400" cy="35928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5"/>
          <p:cNvSpPr/>
          <p:nvPr/>
        </p:nvSpPr>
        <p:spPr>
          <a:xfrm rot="10800000">
            <a:off x="5058905" y="0"/>
            <a:ext cx="4085100" cy="20526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5"/>
          <p:cNvSpPr/>
          <p:nvPr/>
        </p:nvSpPr>
        <p:spPr>
          <a:xfrm>
            <a:off x="20327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5" name="Google Shape;65;p15"/>
          <p:cNvGrpSpPr/>
          <p:nvPr/>
        </p:nvGrpSpPr>
        <p:grpSpPr>
          <a:xfrm>
            <a:off x="255200" y="592"/>
            <a:ext cx="2250363" cy="1044300"/>
            <a:chOff x="255200" y="592"/>
            <a:chExt cx="2250363" cy="1044300"/>
          </a:xfrm>
        </p:grpSpPr>
        <p:sp>
          <p:nvSpPr>
            <p:cNvPr id="66" name="Google Shape;66;p15"/>
            <p:cNvSpPr/>
            <p:nvPr/>
          </p:nvSpPr>
          <p:spPr>
            <a:xfrm>
              <a:off x="764063"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5"/>
            <p:cNvSpPr/>
            <p:nvPr/>
          </p:nvSpPr>
          <p:spPr>
            <a:xfrm>
              <a:off x="509632"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5"/>
            <p:cNvSpPr/>
            <p:nvPr/>
          </p:nvSpPr>
          <p:spPr>
            <a:xfrm>
              <a:off x="255200"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 name="Google Shape;69;p15"/>
          <p:cNvGrpSpPr/>
          <p:nvPr/>
        </p:nvGrpSpPr>
        <p:grpSpPr>
          <a:xfrm>
            <a:off x="905395" y="592"/>
            <a:ext cx="2250363" cy="1044300"/>
            <a:chOff x="905395" y="592"/>
            <a:chExt cx="2250363" cy="1044300"/>
          </a:xfrm>
        </p:grpSpPr>
        <p:sp>
          <p:nvSpPr>
            <p:cNvPr id="70" name="Google Shape;70;p15"/>
            <p:cNvSpPr/>
            <p:nvPr/>
          </p:nvSpPr>
          <p:spPr>
            <a:xfrm>
              <a:off x="1414258"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5"/>
            <p:cNvSpPr/>
            <p:nvPr/>
          </p:nvSpPr>
          <p:spPr>
            <a:xfrm>
              <a:off x="1159826"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5"/>
            <p:cNvSpPr/>
            <p:nvPr/>
          </p:nvSpPr>
          <p:spPr>
            <a:xfrm>
              <a:off x="905395"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 name="Google Shape;73;p15"/>
          <p:cNvGrpSpPr/>
          <p:nvPr/>
        </p:nvGrpSpPr>
        <p:grpSpPr>
          <a:xfrm>
            <a:off x="7057468" y="5088"/>
            <a:ext cx="1851282" cy="752108"/>
            <a:chOff x="6917201" y="0"/>
            <a:chExt cx="2227777" cy="863400"/>
          </a:xfrm>
        </p:grpSpPr>
        <p:sp>
          <p:nvSpPr>
            <p:cNvPr id="74" name="Google Shape;74;p15"/>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5"/>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5"/>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 name="Google Shape;77;p15"/>
          <p:cNvGrpSpPr/>
          <p:nvPr/>
        </p:nvGrpSpPr>
        <p:grpSpPr>
          <a:xfrm>
            <a:off x="6553032" y="4217852"/>
            <a:ext cx="2389068" cy="925737"/>
            <a:chOff x="6917201" y="0"/>
            <a:chExt cx="2227777" cy="863400"/>
          </a:xfrm>
        </p:grpSpPr>
        <p:sp>
          <p:nvSpPr>
            <p:cNvPr id="78" name="Google Shape;78;p15"/>
            <p:cNvSpPr/>
            <p:nvPr/>
          </p:nvSpPr>
          <p:spPr>
            <a:xfrm>
              <a:off x="7641677"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5"/>
            <p:cNvSpPr/>
            <p:nvPr/>
          </p:nvSpPr>
          <p:spPr>
            <a:xfrm>
              <a:off x="7279439"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5"/>
            <p:cNvSpPr/>
            <p:nvPr/>
          </p:nvSpPr>
          <p:spPr>
            <a:xfrm>
              <a:off x="6917201"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 name="Google Shape;81;p15"/>
          <p:cNvGrpSpPr/>
          <p:nvPr/>
        </p:nvGrpSpPr>
        <p:grpSpPr>
          <a:xfrm>
            <a:off x="199149" y="4055652"/>
            <a:ext cx="2795414" cy="1083308"/>
            <a:chOff x="6917201" y="0"/>
            <a:chExt cx="2227777" cy="863400"/>
          </a:xfrm>
        </p:grpSpPr>
        <p:sp>
          <p:nvSpPr>
            <p:cNvPr id="82" name="Google Shape;82;p15"/>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5"/>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5"/>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5" name="Google Shape;85;p15"/>
          <p:cNvSpPr txBox="1"/>
          <p:nvPr>
            <p:ph type="ctrTitle"/>
          </p:nvPr>
        </p:nvSpPr>
        <p:spPr>
          <a:xfrm>
            <a:off x="1858703" y="1822833"/>
            <a:ext cx="5361300" cy="14481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800"/>
              <a:buNone/>
              <a:defRPr sz="3800"/>
            </a:lvl1pPr>
            <a:lvl2pPr lvl="1" rtl="0" algn="ctr">
              <a:spcBef>
                <a:spcPts val="0"/>
              </a:spcBef>
              <a:spcAft>
                <a:spcPts val="0"/>
              </a:spcAft>
              <a:buSzPts val="3800"/>
              <a:buNone/>
              <a:defRPr sz="3800"/>
            </a:lvl2pPr>
            <a:lvl3pPr lvl="2" rtl="0" algn="ctr">
              <a:spcBef>
                <a:spcPts val="0"/>
              </a:spcBef>
              <a:spcAft>
                <a:spcPts val="0"/>
              </a:spcAft>
              <a:buSzPts val="3800"/>
              <a:buNone/>
              <a:defRPr sz="3800"/>
            </a:lvl3pPr>
            <a:lvl4pPr lvl="3" rtl="0" algn="ctr">
              <a:spcBef>
                <a:spcPts val="0"/>
              </a:spcBef>
              <a:spcAft>
                <a:spcPts val="0"/>
              </a:spcAft>
              <a:buSzPts val="3800"/>
              <a:buNone/>
              <a:defRPr sz="3800"/>
            </a:lvl4pPr>
            <a:lvl5pPr lvl="4" rtl="0" algn="ctr">
              <a:spcBef>
                <a:spcPts val="0"/>
              </a:spcBef>
              <a:spcAft>
                <a:spcPts val="0"/>
              </a:spcAft>
              <a:buSzPts val="3800"/>
              <a:buNone/>
              <a:defRPr sz="3800"/>
            </a:lvl5pPr>
            <a:lvl6pPr lvl="5" rtl="0" algn="ctr">
              <a:spcBef>
                <a:spcPts val="0"/>
              </a:spcBef>
              <a:spcAft>
                <a:spcPts val="0"/>
              </a:spcAft>
              <a:buSzPts val="3800"/>
              <a:buNone/>
              <a:defRPr sz="3800"/>
            </a:lvl6pPr>
            <a:lvl7pPr lvl="6" rtl="0" algn="ctr">
              <a:spcBef>
                <a:spcPts val="0"/>
              </a:spcBef>
              <a:spcAft>
                <a:spcPts val="0"/>
              </a:spcAft>
              <a:buSzPts val="3800"/>
              <a:buNone/>
              <a:defRPr sz="3800"/>
            </a:lvl7pPr>
            <a:lvl8pPr lvl="7" rtl="0" algn="ctr">
              <a:spcBef>
                <a:spcPts val="0"/>
              </a:spcBef>
              <a:spcAft>
                <a:spcPts val="0"/>
              </a:spcAft>
              <a:buSzPts val="3800"/>
              <a:buNone/>
              <a:defRPr sz="3800"/>
            </a:lvl8pPr>
            <a:lvl9pPr lvl="8" rtl="0" algn="ctr">
              <a:spcBef>
                <a:spcPts val="0"/>
              </a:spcBef>
              <a:spcAft>
                <a:spcPts val="0"/>
              </a:spcAft>
              <a:buSzPts val="3800"/>
              <a:buNone/>
              <a:defRPr sz="3800"/>
            </a:lvl9pPr>
          </a:lstStyle>
          <a:p/>
        </p:txBody>
      </p:sp>
      <p:sp>
        <p:nvSpPr>
          <p:cNvPr id="86" name="Google Shape;86;p15"/>
          <p:cNvSpPr txBox="1"/>
          <p:nvPr>
            <p:ph idx="1" type="subTitle"/>
          </p:nvPr>
        </p:nvSpPr>
        <p:spPr>
          <a:xfrm>
            <a:off x="1858700" y="3413158"/>
            <a:ext cx="5361300" cy="52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chemeClr val="lt1"/>
              </a:buClr>
              <a:buSzPts val="1600"/>
              <a:buNone/>
              <a:defRPr sz="1600">
                <a:solidFill>
                  <a:schemeClr val="lt1"/>
                </a:solidFill>
              </a:defRPr>
            </a:lvl1pPr>
            <a:lvl2pPr lvl="1" rtl="0" algn="ctr">
              <a:lnSpc>
                <a:spcPct val="100000"/>
              </a:lnSpc>
              <a:spcBef>
                <a:spcPts val="0"/>
              </a:spcBef>
              <a:spcAft>
                <a:spcPts val="0"/>
              </a:spcAft>
              <a:buClr>
                <a:schemeClr val="lt1"/>
              </a:buClr>
              <a:buSzPts val="1600"/>
              <a:buNone/>
              <a:defRPr sz="1600">
                <a:solidFill>
                  <a:schemeClr val="lt1"/>
                </a:solidFill>
              </a:defRPr>
            </a:lvl2pPr>
            <a:lvl3pPr lvl="2" rtl="0" algn="ctr">
              <a:lnSpc>
                <a:spcPct val="100000"/>
              </a:lnSpc>
              <a:spcBef>
                <a:spcPts val="0"/>
              </a:spcBef>
              <a:spcAft>
                <a:spcPts val="0"/>
              </a:spcAft>
              <a:buClr>
                <a:schemeClr val="lt1"/>
              </a:buClr>
              <a:buSzPts val="1600"/>
              <a:buNone/>
              <a:defRPr sz="1600">
                <a:solidFill>
                  <a:schemeClr val="lt1"/>
                </a:solidFill>
              </a:defRPr>
            </a:lvl3pPr>
            <a:lvl4pPr lvl="3" rtl="0" algn="ctr">
              <a:lnSpc>
                <a:spcPct val="100000"/>
              </a:lnSpc>
              <a:spcBef>
                <a:spcPts val="0"/>
              </a:spcBef>
              <a:spcAft>
                <a:spcPts val="0"/>
              </a:spcAft>
              <a:buClr>
                <a:schemeClr val="lt1"/>
              </a:buClr>
              <a:buSzPts val="1600"/>
              <a:buNone/>
              <a:defRPr sz="1600">
                <a:solidFill>
                  <a:schemeClr val="lt1"/>
                </a:solidFill>
              </a:defRPr>
            </a:lvl4pPr>
            <a:lvl5pPr lvl="4" rtl="0" algn="ctr">
              <a:lnSpc>
                <a:spcPct val="100000"/>
              </a:lnSpc>
              <a:spcBef>
                <a:spcPts val="0"/>
              </a:spcBef>
              <a:spcAft>
                <a:spcPts val="0"/>
              </a:spcAft>
              <a:buClr>
                <a:schemeClr val="lt1"/>
              </a:buClr>
              <a:buSzPts val="1600"/>
              <a:buNone/>
              <a:defRPr sz="1600">
                <a:solidFill>
                  <a:schemeClr val="lt1"/>
                </a:solidFill>
              </a:defRPr>
            </a:lvl5pPr>
            <a:lvl6pPr lvl="5" rtl="0" algn="ctr">
              <a:lnSpc>
                <a:spcPct val="100000"/>
              </a:lnSpc>
              <a:spcBef>
                <a:spcPts val="0"/>
              </a:spcBef>
              <a:spcAft>
                <a:spcPts val="0"/>
              </a:spcAft>
              <a:buClr>
                <a:schemeClr val="lt1"/>
              </a:buClr>
              <a:buSzPts val="1600"/>
              <a:buNone/>
              <a:defRPr sz="1600">
                <a:solidFill>
                  <a:schemeClr val="lt1"/>
                </a:solidFill>
              </a:defRPr>
            </a:lvl6pPr>
            <a:lvl7pPr lvl="6" rtl="0" algn="ctr">
              <a:lnSpc>
                <a:spcPct val="100000"/>
              </a:lnSpc>
              <a:spcBef>
                <a:spcPts val="0"/>
              </a:spcBef>
              <a:spcAft>
                <a:spcPts val="0"/>
              </a:spcAft>
              <a:buClr>
                <a:schemeClr val="lt1"/>
              </a:buClr>
              <a:buSzPts val="1600"/>
              <a:buNone/>
              <a:defRPr sz="1600">
                <a:solidFill>
                  <a:schemeClr val="lt1"/>
                </a:solidFill>
              </a:defRPr>
            </a:lvl7pPr>
            <a:lvl8pPr lvl="7" rtl="0" algn="ctr">
              <a:lnSpc>
                <a:spcPct val="100000"/>
              </a:lnSpc>
              <a:spcBef>
                <a:spcPts val="0"/>
              </a:spcBef>
              <a:spcAft>
                <a:spcPts val="0"/>
              </a:spcAft>
              <a:buClr>
                <a:schemeClr val="lt1"/>
              </a:buClr>
              <a:buSzPts val="1600"/>
              <a:buNone/>
              <a:defRPr sz="1600">
                <a:solidFill>
                  <a:schemeClr val="lt1"/>
                </a:solidFill>
              </a:defRPr>
            </a:lvl8pPr>
            <a:lvl9pPr lvl="8" rtl="0" algn="ctr">
              <a:lnSpc>
                <a:spcPct val="100000"/>
              </a:lnSpc>
              <a:spcBef>
                <a:spcPts val="0"/>
              </a:spcBef>
              <a:spcAft>
                <a:spcPts val="0"/>
              </a:spcAft>
              <a:buClr>
                <a:schemeClr val="lt1"/>
              </a:buClr>
              <a:buSzPts val="1600"/>
              <a:buNone/>
              <a:defRPr sz="1600">
                <a:solidFill>
                  <a:schemeClr val="lt1"/>
                </a:solidFill>
              </a:defRPr>
            </a:lvl9pPr>
          </a:lstStyle>
          <a:p/>
        </p:txBody>
      </p:sp>
      <p:sp>
        <p:nvSpPr>
          <p:cNvPr id="87" name="Google Shape;87;p15"/>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88" name="Shape 88"/>
        <p:cNvGrpSpPr/>
        <p:nvPr/>
      </p:nvGrpSpPr>
      <p:grpSpPr>
        <a:xfrm>
          <a:off x="0" y="0"/>
          <a:ext cx="0" cy="0"/>
          <a:chOff x="0" y="0"/>
          <a:chExt cx="0" cy="0"/>
        </a:xfrm>
      </p:grpSpPr>
      <p:sp>
        <p:nvSpPr>
          <p:cNvPr id="89" name="Google Shape;89;p16"/>
          <p:cNvSpPr/>
          <p:nvPr/>
        </p:nvSpPr>
        <p:spPr>
          <a:xfrm flipH="1">
            <a:off x="4757100" y="2309400"/>
            <a:ext cx="4386900" cy="28341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0" name="Google Shape;90;p16"/>
          <p:cNvGrpSpPr/>
          <p:nvPr/>
        </p:nvGrpSpPr>
        <p:grpSpPr>
          <a:xfrm>
            <a:off x="5594191" y="3961115"/>
            <a:ext cx="2910145" cy="1182340"/>
            <a:chOff x="6917201" y="0"/>
            <a:chExt cx="2227777" cy="863400"/>
          </a:xfrm>
        </p:grpSpPr>
        <p:sp>
          <p:nvSpPr>
            <p:cNvPr id="91" name="Google Shape;91;p16"/>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6"/>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6"/>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 name="Google Shape;94;p16"/>
          <p:cNvGrpSpPr/>
          <p:nvPr/>
        </p:nvGrpSpPr>
        <p:grpSpPr>
          <a:xfrm>
            <a:off x="199149" y="2"/>
            <a:ext cx="2795414" cy="1083308"/>
            <a:chOff x="6917201" y="0"/>
            <a:chExt cx="2227777" cy="863400"/>
          </a:xfrm>
        </p:grpSpPr>
        <p:sp>
          <p:nvSpPr>
            <p:cNvPr id="95" name="Google Shape;95;p16"/>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6"/>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6"/>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8" name="Google Shape;98;p16"/>
          <p:cNvSpPr txBox="1"/>
          <p:nvPr>
            <p:ph type="title"/>
          </p:nvPr>
        </p:nvSpPr>
        <p:spPr>
          <a:xfrm>
            <a:off x="1888684" y="1746100"/>
            <a:ext cx="5377500" cy="16461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dk2"/>
              </a:buClr>
              <a:buSzPts val="3200"/>
              <a:buNone/>
              <a:defRPr sz="3200">
                <a:solidFill>
                  <a:schemeClr val="dk2"/>
                </a:solidFill>
              </a:defRPr>
            </a:lvl1pPr>
            <a:lvl2pPr lvl="1" rtl="0" algn="ctr">
              <a:spcBef>
                <a:spcPts val="0"/>
              </a:spcBef>
              <a:spcAft>
                <a:spcPts val="0"/>
              </a:spcAft>
              <a:buClr>
                <a:schemeClr val="dk2"/>
              </a:buClr>
              <a:buSzPts val="3200"/>
              <a:buNone/>
              <a:defRPr sz="3200">
                <a:solidFill>
                  <a:schemeClr val="dk2"/>
                </a:solidFill>
              </a:defRPr>
            </a:lvl2pPr>
            <a:lvl3pPr lvl="2" rtl="0" algn="ctr">
              <a:spcBef>
                <a:spcPts val="0"/>
              </a:spcBef>
              <a:spcAft>
                <a:spcPts val="0"/>
              </a:spcAft>
              <a:buClr>
                <a:schemeClr val="dk2"/>
              </a:buClr>
              <a:buSzPts val="3200"/>
              <a:buNone/>
              <a:defRPr sz="3200">
                <a:solidFill>
                  <a:schemeClr val="dk2"/>
                </a:solidFill>
              </a:defRPr>
            </a:lvl3pPr>
            <a:lvl4pPr lvl="3" rtl="0" algn="ctr">
              <a:spcBef>
                <a:spcPts val="0"/>
              </a:spcBef>
              <a:spcAft>
                <a:spcPts val="0"/>
              </a:spcAft>
              <a:buClr>
                <a:schemeClr val="dk2"/>
              </a:buClr>
              <a:buSzPts val="3200"/>
              <a:buNone/>
              <a:defRPr sz="3200">
                <a:solidFill>
                  <a:schemeClr val="dk2"/>
                </a:solidFill>
              </a:defRPr>
            </a:lvl4pPr>
            <a:lvl5pPr lvl="4" rtl="0" algn="ctr">
              <a:spcBef>
                <a:spcPts val="0"/>
              </a:spcBef>
              <a:spcAft>
                <a:spcPts val="0"/>
              </a:spcAft>
              <a:buClr>
                <a:schemeClr val="dk2"/>
              </a:buClr>
              <a:buSzPts val="3200"/>
              <a:buNone/>
              <a:defRPr sz="3200">
                <a:solidFill>
                  <a:schemeClr val="dk2"/>
                </a:solidFill>
              </a:defRPr>
            </a:lvl5pPr>
            <a:lvl6pPr lvl="5" rtl="0" algn="ctr">
              <a:spcBef>
                <a:spcPts val="0"/>
              </a:spcBef>
              <a:spcAft>
                <a:spcPts val="0"/>
              </a:spcAft>
              <a:buClr>
                <a:schemeClr val="dk2"/>
              </a:buClr>
              <a:buSzPts val="3200"/>
              <a:buNone/>
              <a:defRPr sz="3200">
                <a:solidFill>
                  <a:schemeClr val="dk2"/>
                </a:solidFill>
              </a:defRPr>
            </a:lvl6pPr>
            <a:lvl7pPr lvl="6" rtl="0" algn="ctr">
              <a:spcBef>
                <a:spcPts val="0"/>
              </a:spcBef>
              <a:spcAft>
                <a:spcPts val="0"/>
              </a:spcAft>
              <a:buClr>
                <a:schemeClr val="dk2"/>
              </a:buClr>
              <a:buSzPts val="3200"/>
              <a:buNone/>
              <a:defRPr sz="3200">
                <a:solidFill>
                  <a:schemeClr val="dk2"/>
                </a:solidFill>
              </a:defRPr>
            </a:lvl7pPr>
            <a:lvl8pPr lvl="7" rtl="0" algn="ctr">
              <a:spcBef>
                <a:spcPts val="0"/>
              </a:spcBef>
              <a:spcAft>
                <a:spcPts val="0"/>
              </a:spcAft>
              <a:buClr>
                <a:schemeClr val="dk2"/>
              </a:buClr>
              <a:buSzPts val="3200"/>
              <a:buNone/>
              <a:defRPr sz="3200">
                <a:solidFill>
                  <a:schemeClr val="dk2"/>
                </a:solidFill>
              </a:defRPr>
            </a:lvl8pPr>
            <a:lvl9pPr lvl="8" rtl="0" algn="ctr">
              <a:spcBef>
                <a:spcPts val="0"/>
              </a:spcBef>
              <a:spcAft>
                <a:spcPts val="0"/>
              </a:spcAft>
              <a:buClr>
                <a:schemeClr val="dk2"/>
              </a:buClr>
              <a:buSzPts val="3200"/>
              <a:buNone/>
              <a:defRPr sz="3200">
                <a:solidFill>
                  <a:schemeClr val="dk2"/>
                </a:solidFill>
              </a:defRPr>
            </a:lvl9pPr>
          </a:lstStyle>
          <a:p/>
        </p:txBody>
      </p:sp>
      <p:sp>
        <p:nvSpPr>
          <p:cNvPr id="99" name="Google Shape;99;p16"/>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dk2"/>
        </a:solidFill>
      </p:bgPr>
    </p:bg>
    <p:spTree>
      <p:nvGrpSpPr>
        <p:cNvPr id="100" name="Shape 100"/>
        <p:cNvGrpSpPr/>
        <p:nvPr/>
      </p:nvGrpSpPr>
      <p:grpSpPr>
        <a:xfrm>
          <a:off x="0" y="0"/>
          <a:ext cx="0" cy="0"/>
          <a:chOff x="0" y="0"/>
          <a:chExt cx="0" cy="0"/>
        </a:xfrm>
      </p:grpSpPr>
      <p:sp>
        <p:nvSpPr>
          <p:cNvPr id="101" name="Google Shape;101;p17"/>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7"/>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7"/>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7"/>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05" name="Google Shape;105;p17"/>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06" name="Google Shape;106;p17"/>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dk2"/>
        </a:solidFill>
      </p:bgPr>
    </p:bg>
    <p:spTree>
      <p:nvGrpSpPr>
        <p:cNvPr id="107" name="Shape 107"/>
        <p:cNvGrpSpPr/>
        <p:nvPr/>
      </p:nvGrpSpPr>
      <p:grpSpPr>
        <a:xfrm>
          <a:off x="0" y="0"/>
          <a:ext cx="0" cy="0"/>
          <a:chOff x="0" y="0"/>
          <a:chExt cx="0" cy="0"/>
        </a:xfrm>
      </p:grpSpPr>
      <p:sp>
        <p:nvSpPr>
          <p:cNvPr id="108" name="Google Shape;108;p18"/>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8"/>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8"/>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8"/>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12" name="Google Shape;112;p18"/>
          <p:cNvSpPr txBox="1"/>
          <p:nvPr>
            <p:ph idx="1" type="body"/>
          </p:nvPr>
        </p:nvSpPr>
        <p:spPr>
          <a:xfrm>
            <a:off x="819150" y="1990725"/>
            <a:ext cx="3686100" cy="24480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13" name="Google Shape;113;p18"/>
          <p:cNvSpPr txBox="1"/>
          <p:nvPr>
            <p:ph idx="2" type="body"/>
          </p:nvPr>
        </p:nvSpPr>
        <p:spPr>
          <a:xfrm>
            <a:off x="4638675" y="1990725"/>
            <a:ext cx="3686100" cy="24480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14" name="Google Shape;114;p18"/>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dk2"/>
        </a:solidFill>
      </p:bgPr>
    </p:bg>
    <p:spTree>
      <p:nvGrpSpPr>
        <p:cNvPr id="115" name="Shape 115"/>
        <p:cNvGrpSpPr/>
        <p:nvPr/>
      </p:nvGrpSpPr>
      <p:grpSpPr>
        <a:xfrm>
          <a:off x="0" y="0"/>
          <a:ext cx="0" cy="0"/>
          <a:chOff x="0" y="0"/>
          <a:chExt cx="0" cy="0"/>
        </a:xfrm>
      </p:grpSpPr>
      <p:sp>
        <p:nvSpPr>
          <p:cNvPr id="116" name="Google Shape;116;p19"/>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9"/>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9"/>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9"/>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20" name="Google Shape;120;p19"/>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accent3"/>
        </a:solidFill>
      </p:bgPr>
    </p:bg>
    <p:spTree>
      <p:nvGrpSpPr>
        <p:cNvPr id="121" name="Shape 121"/>
        <p:cNvGrpSpPr/>
        <p:nvPr/>
      </p:nvGrpSpPr>
      <p:grpSpPr>
        <a:xfrm>
          <a:off x="0" y="0"/>
          <a:ext cx="0" cy="0"/>
          <a:chOff x="0" y="0"/>
          <a:chExt cx="0" cy="0"/>
        </a:xfrm>
      </p:grpSpPr>
      <p:sp>
        <p:nvSpPr>
          <p:cNvPr id="122" name="Google Shape;122;p20"/>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20"/>
          <p:cNvSpPr/>
          <p:nvPr/>
        </p:nvSpPr>
        <p:spPr>
          <a:xfrm>
            <a:off x="31" y="2824500"/>
            <a:ext cx="7370400" cy="23190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20"/>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20"/>
          <p:cNvSpPr txBox="1"/>
          <p:nvPr>
            <p:ph type="title"/>
          </p:nvPr>
        </p:nvSpPr>
        <p:spPr>
          <a:xfrm>
            <a:off x="819150" y="845600"/>
            <a:ext cx="3709200" cy="13830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26" name="Google Shape;126;p20"/>
          <p:cNvSpPr txBox="1"/>
          <p:nvPr>
            <p:ph idx="1" type="body"/>
          </p:nvPr>
        </p:nvSpPr>
        <p:spPr>
          <a:xfrm>
            <a:off x="830700" y="2319050"/>
            <a:ext cx="3709200" cy="21198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27" name="Google Shape;127;p20"/>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1"/>
        </a:solidFill>
      </p:bgPr>
    </p:bg>
    <p:spTree>
      <p:nvGrpSpPr>
        <p:cNvPr id="128" name="Shape 128"/>
        <p:cNvGrpSpPr/>
        <p:nvPr/>
      </p:nvGrpSpPr>
      <p:grpSpPr>
        <a:xfrm>
          <a:off x="0" y="0"/>
          <a:ext cx="0" cy="0"/>
          <a:chOff x="0" y="0"/>
          <a:chExt cx="0" cy="0"/>
        </a:xfrm>
      </p:grpSpPr>
      <p:sp>
        <p:nvSpPr>
          <p:cNvPr id="129" name="Google Shape;129;p21"/>
          <p:cNvSpPr/>
          <p:nvPr/>
        </p:nvSpPr>
        <p:spPr>
          <a:xfrm>
            <a:off x="0" y="2823144"/>
            <a:ext cx="7369200" cy="23169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1"/>
          <p:cNvSpPr/>
          <p:nvPr/>
        </p:nvSpPr>
        <p:spPr>
          <a:xfrm flipH="1">
            <a:off x="3583210" y="1554113"/>
            <a:ext cx="5560500" cy="35895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1" name="Google Shape;131;p21"/>
          <p:cNvGrpSpPr/>
          <p:nvPr/>
        </p:nvGrpSpPr>
        <p:grpSpPr>
          <a:xfrm>
            <a:off x="255991" y="-118"/>
            <a:ext cx="2251347" cy="1043408"/>
            <a:chOff x="3961956" y="4383950"/>
            <a:chExt cx="1160548" cy="548700"/>
          </a:xfrm>
        </p:grpSpPr>
        <p:sp>
          <p:nvSpPr>
            <p:cNvPr id="132" name="Google Shape;132;p21"/>
            <p:cNvSpPr/>
            <p:nvPr/>
          </p:nvSpPr>
          <p:spPr>
            <a:xfrm>
              <a:off x="4224904"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1"/>
            <p:cNvSpPr/>
            <p:nvPr/>
          </p:nvSpPr>
          <p:spPr>
            <a:xfrm>
              <a:off x="4093430"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1"/>
            <p:cNvSpPr/>
            <p:nvPr/>
          </p:nvSpPr>
          <p:spPr>
            <a:xfrm>
              <a:off x="3961956"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5" name="Google Shape;135;p21"/>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6" name="Google Shape;136;p21"/>
          <p:cNvGrpSpPr/>
          <p:nvPr/>
        </p:nvGrpSpPr>
        <p:grpSpPr>
          <a:xfrm>
            <a:off x="34934" y="4522125"/>
            <a:ext cx="1593306" cy="617072"/>
            <a:chOff x="6917201" y="0"/>
            <a:chExt cx="2227777" cy="863400"/>
          </a:xfrm>
        </p:grpSpPr>
        <p:sp>
          <p:nvSpPr>
            <p:cNvPr id="137" name="Google Shape;137;p21"/>
            <p:cNvSpPr/>
            <p:nvPr/>
          </p:nvSpPr>
          <p:spPr>
            <a:xfrm>
              <a:off x="7641677"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1"/>
            <p:cNvSpPr/>
            <p:nvPr/>
          </p:nvSpPr>
          <p:spPr>
            <a:xfrm>
              <a:off x="7279439"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1"/>
            <p:cNvSpPr/>
            <p:nvPr/>
          </p:nvSpPr>
          <p:spPr>
            <a:xfrm>
              <a:off x="6917201"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0" name="Google Shape;140;p21"/>
          <p:cNvGrpSpPr/>
          <p:nvPr/>
        </p:nvGrpSpPr>
        <p:grpSpPr>
          <a:xfrm>
            <a:off x="5886353" y="1243"/>
            <a:ext cx="3257455" cy="1261514"/>
            <a:chOff x="6917201" y="0"/>
            <a:chExt cx="2227777" cy="863400"/>
          </a:xfrm>
        </p:grpSpPr>
        <p:sp>
          <p:nvSpPr>
            <p:cNvPr id="141" name="Google Shape;141;p21"/>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1"/>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1"/>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4" name="Google Shape;144;p21"/>
          <p:cNvSpPr txBox="1"/>
          <p:nvPr>
            <p:ph type="title"/>
          </p:nvPr>
        </p:nvSpPr>
        <p:spPr>
          <a:xfrm>
            <a:off x="1393929" y="1301146"/>
            <a:ext cx="6366900" cy="25392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200"/>
              <a:buNone/>
              <a:defRPr sz="3200"/>
            </a:lvl1pPr>
            <a:lvl2pPr lvl="1" rtl="0" algn="ctr">
              <a:spcBef>
                <a:spcPts val="0"/>
              </a:spcBef>
              <a:spcAft>
                <a:spcPts val="0"/>
              </a:spcAft>
              <a:buSzPts val="3200"/>
              <a:buNone/>
              <a:defRPr sz="3200"/>
            </a:lvl2pPr>
            <a:lvl3pPr lvl="2" rtl="0" algn="ctr">
              <a:spcBef>
                <a:spcPts val="0"/>
              </a:spcBef>
              <a:spcAft>
                <a:spcPts val="0"/>
              </a:spcAft>
              <a:buSzPts val="3200"/>
              <a:buNone/>
              <a:defRPr sz="3200"/>
            </a:lvl3pPr>
            <a:lvl4pPr lvl="3" rtl="0" algn="ctr">
              <a:spcBef>
                <a:spcPts val="0"/>
              </a:spcBef>
              <a:spcAft>
                <a:spcPts val="0"/>
              </a:spcAft>
              <a:buSzPts val="3200"/>
              <a:buNone/>
              <a:defRPr sz="3200"/>
            </a:lvl4pPr>
            <a:lvl5pPr lvl="4" rtl="0" algn="ctr">
              <a:spcBef>
                <a:spcPts val="0"/>
              </a:spcBef>
              <a:spcAft>
                <a:spcPts val="0"/>
              </a:spcAft>
              <a:buSzPts val="3200"/>
              <a:buNone/>
              <a:defRPr sz="3200"/>
            </a:lvl5pPr>
            <a:lvl6pPr lvl="5" rtl="0" algn="ctr">
              <a:spcBef>
                <a:spcPts val="0"/>
              </a:spcBef>
              <a:spcAft>
                <a:spcPts val="0"/>
              </a:spcAft>
              <a:buSzPts val="3200"/>
              <a:buNone/>
              <a:defRPr sz="3200"/>
            </a:lvl6pPr>
            <a:lvl7pPr lvl="6" rtl="0" algn="ctr">
              <a:spcBef>
                <a:spcPts val="0"/>
              </a:spcBef>
              <a:spcAft>
                <a:spcPts val="0"/>
              </a:spcAft>
              <a:buSzPts val="3200"/>
              <a:buNone/>
              <a:defRPr sz="3200"/>
            </a:lvl7pPr>
            <a:lvl8pPr lvl="7" rtl="0" algn="ctr">
              <a:spcBef>
                <a:spcPts val="0"/>
              </a:spcBef>
              <a:spcAft>
                <a:spcPts val="0"/>
              </a:spcAft>
              <a:buSzPts val="3200"/>
              <a:buNone/>
              <a:defRPr sz="3200"/>
            </a:lvl8pPr>
            <a:lvl9pPr lvl="8" rtl="0" algn="ctr">
              <a:spcBef>
                <a:spcPts val="0"/>
              </a:spcBef>
              <a:spcAft>
                <a:spcPts val="0"/>
              </a:spcAft>
              <a:buSzPts val="3200"/>
              <a:buNone/>
              <a:defRPr sz="3200"/>
            </a:lvl9pPr>
          </a:lstStyle>
          <a:p/>
        </p:txBody>
      </p:sp>
      <p:sp>
        <p:nvSpPr>
          <p:cNvPr id="145" name="Google Shape;145;p21"/>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dk2"/>
        </a:solidFill>
      </p:bgPr>
    </p:bg>
    <p:spTree>
      <p:nvGrpSpPr>
        <p:cNvPr id="146" name="Shape 146"/>
        <p:cNvGrpSpPr/>
        <p:nvPr/>
      </p:nvGrpSpPr>
      <p:grpSpPr>
        <a:xfrm>
          <a:off x="0" y="0"/>
          <a:ext cx="0" cy="0"/>
          <a:chOff x="0" y="0"/>
          <a:chExt cx="0" cy="0"/>
        </a:xfrm>
      </p:grpSpPr>
      <p:sp>
        <p:nvSpPr>
          <p:cNvPr id="147" name="Google Shape;147;p22"/>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2"/>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2"/>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2"/>
          <p:cNvSpPr txBox="1"/>
          <p:nvPr>
            <p:ph type="title"/>
          </p:nvPr>
        </p:nvSpPr>
        <p:spPr>
          <a:xfrm>
            <a:off x="819150" y="845600"/>
            <a:ext cx="6424200" cy="7050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51" name="Google Shape;151;p22"/>
          <p:cNvSpPr txBox="1"/>
          <p:nvPr>
            <p:ph idx="1" type="subTitle"/>
          </p:nvPr>
        </p:nvSpPr>
        <p:spPr>
          <a:xfrm>
            <a:off x="819150" y="1550700"/>
            <a:ext cx="5859900" cy="3936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Clr>
                <a:schemeClr val="lt1"/>
              </a:buClr>
              <a:buSzPts val="1600"/>
              <a:buNone/>
              <a:defRPr sz="1600">
                <a:solidFill>
                  <a:schemeClr val="lt1"/>
                </a:solidFill>
              </a:defRPr>
            </a:lvl2pPr>
            <a:lvl3pPr lvl="2" rtl="0">
              <a:lnSpc>
                <a:spcPct val="100000"/>
              </a:lnSpc>
              <a:spcBef>
                <a:spcPts val="0"/>
              </a:spcBef>
              <a:spcAft>
                <a:spcPts val="0"/>
              </a:spcAft>
              <a:buClr>
                <a:schemeClr val="lt1"/>
              </a:buClr>
              <a:buSzPts val="1600"/>
              <a:buNone/>
              <a:defRPr sz="1600">
                <a:solidFill>
                  <a:schemeClr val="lt1"/>
                </a:solidFill>
              </a:defRPr>
            </a:lvl3pPr>
            <a:lvl4pPr lvl="3" rtl="0">
              <a:lnSpc>
                <a:spcPct val="100000"/>
              </a:lnSpc>
              <a:spcBef>
                <a:spcPts val="0"/>
              </a:spcBef>
              <a:spcAft>
                <a:spcPts val="0"/>
              </a:spcAft>
              <a:buClr>
                <a:schemeClr val="lt1"/>
              </a:buClr>
              <a:buSzPts val="1600"/>
              <a:buNone/>
              <a:defRPr sz="1600">
                <a:solidFill>
                  <a:schemeClr val="lt1"/>
                </a:solidFill>
              </a:defRPr>
            </a:lvl4pPr>
            <a:lvl5pPr lvl="4" rtl="0">
              <a:lnSpc>
                <a:spcPct val="100000"/>
              </a:lnSpc>
              <a:spcBef>
                <a:spcPts val="0"/>
              </a:spcBef>
              <a:spcAft>
                <a:spcPts val="0"/>
              </a:spcAft>
              <a:buClr>
                <a:schemeClr val="lt1"/>
              </a:buClr>
              <a:buSzPts val="1600"/>
              <a:buNone/>
              <a:defRPr sz="1600">
                <a:solidFill>
                  <a:schemeClr val="lt1"/>
                </a:solidFill>
              </a:defRPr>
            </a:lvl5pPr>
            <a:lvl6pPr lvl="5" rtl="0">
              <a:lnSpc>
                <a:spcPct val="100000"/>
              </a:lnSpc>
              <a:spcBef>
                <a:spcPts val="0"/>
              </a:spcBef>
              <a:spcAft>
                <a:spcPts val="0"/>
              </a:spcAft>
              <a:buClr>
                <a:schemeClr val="lt1"/>
              </a:buClr>
              <a:buSzPts val="1600"/>
              <a:buNone/>
              <a:defRPr sz="1600">
                <a:solidFill>
                  <a:schemeClr val="lt1"/>
                </a:solidFill>
              </a:defRPr>
            </a:lvl6pPr>
            <a:lvl7pPr lvl="6" rtl="0">
              <a:lnSpc>
                <a:spcPct val="100000"/>
              </a:lnSpc>
              <a:spcBef>
                <a:spcPts val="0"/>
              </a:spcBef>
              <a:spcAft>
                <a:spcPts val="0"/>
              </a:spcAft>
              <a:buClr>
                <a:schemeClr val="lt1"/>
              </a:buClr>
              <a:buSzPts val="1600"/>
              <a:buNone/>
              <a:defRPr sz="1600">
                <a:solidFill>
                  <a:schemeClr val="lt1"/>
                </a:solidFill>
              </a:defRPr>
            </a:lvl7pPr>
            <a:lvl8pPr lvl="7" rtl="0">
              <a:lnSpc>
                <a:spcPct val="100000"/>
              </a:lnSpc>
              <a:spcBef>
                <a:spcPts val="0"/>
              </a:spcBef>
              <a:spcAft>
                <a:spcPts val="0"/>
              </a:spcAft>
              <a:buClr>
                <a:schemeClr val="lt1"/>
              </a:buClr>
              <a:buSzPts val="1600"/>
              <a:buNone/>
              <a:defRPr sz="1600">
                <a:solidFill>
                  <a:schemeClr val="lt1"/>
                </a:solidFill>
              </a:defRPr>
            </a:lvl8pPr>
            <a:lvl9pPr lvl="8" rtl="0">
              <a:lnSpc>
                <a:spcPct val="100000"/>
              </a:lnSpc>
              <a:spcBef>
                <a:spcPts val="0"/>
              </a:spcBef>
              <a:spcAft>
                <a:spcPts val="0"/>
              </a:spcAft>
              <a:buClr>
                <a:schemeClr val="lt1"/>
              </a:buClr>
              <a:buSzPts val="1600"/>
              <a:buNone/>
              <a:defRPr sz="1600">
                <a:solidFill>
                  <a:schemeClr val="lt1"/>
                </a:solidFill>
              </a:defRPr>
            </a:lvl9pPr>
          </a:lstStyle>
          <a:p/>
        </p:txBody>
      </p:sp>
      <p:sp>
        <p:nvSpPr>
          <p:cNvPr id="152" name="Google Shape;152;p22"/>
          <p:cNvSpPr txBox="1"/>
          <p:nvPr>
            <p:ph idx="2" type="body"/>
          </p:nvPr>
        </p:nvSpPr>
        <p:spPr>
          <a:xfrm>
            <a:off x="819150" y="2467050"/>
            <a:ext cx="5859900" cy="2095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53" name="Google Shape;153;p22"/>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accent1"/>
        </a:solidFill>
      </p:bgPr>
    </p:bg>
    <p:spTree>
      <p:nvGrpSpPr>
        <p:cNvPr id="154" name="Shape 154"/>
        <p:cNvGrpSpPr/>
        <p:nvPr/>
      </p:nvGrpSpPr>
      <p:grpSpPr>
        <a:xfrm>
          <a:off x="0" y="0"/>
          <a:ext cx="0" cy="0"/>
          <a:chOff x="0" y="0"/>
          <a:chExt cx="0" cy="0"/>
        </a:xfrm>
      </p:grpSpPr>
      <p:sp>
        <p:nvSpPr>
          <p:cNvPr id="155" name="Google Shape;155;p23"/>
          <p:cNvSpPr/>
          <p:nvPr/>
        </p:nvSpPr>
        <p:spPr>
          <a:xfrm>
            <a:off x="31" y="2824500"/>
            <a:ext cx="7370400" cy="23190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3"/>
          <p:cNvSpPr/>
          <p:nvPr/>
        </p:nvSpPr>
        <p:spPr>
          <a:xfrm flipH="1">
            <a:off x="3582600" y="1550700"/>
            <a:ext cx="5561400" cy="35928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3"/>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3"/>
          <p:cNvSpPr txBox="1"/>
          <p:nvPr>
            <p:ph idx="1" type="body"/>
          </p:nvPr>
        </p:nvSpPr>
        <p:spPr>
          <a:xfrm>
            <a:off x="328025" y="4163500"/>
            <a:ext cx="7415100" cy="605100"/>
          </a:xfrm>
          <a:prstGeom prst="rect">
            <a:avLst/>
          </a:prstGeom>
        </p:spPr>
        <p:txBody>
          <a:bodyPr anchorCtr="0" anchor="b" bIns="91425" lIns="91425" spcFirstLastPara="1" rIns="91425" wrap="square" tIns="91425">
            <a:normAutofit/>
          </a:bodyPr>
          <a:lstStyle>
            <a:lvl1pPr indent="-228600" lvl="0" marL="457200" rtl="0">
              <a:lnSpc>
                <a:spcPct val="100000"/>
              </a:lnSpc>
              <a:spcBef>
                <a:spcPts val="0"/>
              </a:spcBef>
              <a:spcAft>
                <a:spcPts val="0"/>
              </a:spcAft>
              <a:buSzPts val="1300"/>
              <a:buNone/>
              <a:defRPr/>
            </a:lvl1pPr>
          </a:lstStyle>
          <a:p/>
        </p:txBody>
      </p:sp>
      <p:sp>
        <p:nvSpPr>
          <p:cNvPr id="159" name="Google Shape;159;p23"/>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3"/>
        </a:solidFill>
      </p:bgPr>
    </p:bg>
    <p:spTree>
      <p:nvGrpSpPr>
        <p:cNvPr id="160" name="Shape 160"/>
        <p:cNvGrpSpPr/>
        <p:nvPr/>
      </p:nvGrpSpPr>
      <p:grpSpPr>
        <a:xfrm>
          <a:off x="0" y="0"/>
          <a:ext cx="0" cy="0"/>
          <a:chOff x="0" y="0"/>
          <a:chExt cx="0" cy="0"/>
        </a:xfrm>
      </p:grpSpPr>
      <p:sp>
        <p:nvSpPr>
          <p:cNvPr id="161" name="Google Shape;161;p24"/>
          <p:cNvSpPr/>
          <p:nvPr/>
        </p:nvSpPr>
        <p:spPr>
          <a:xfrm flipH="1">
            <a:off x="5569200" y="2834075"/>
            <a:ext cx="3574800" cy="23094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2" name="Google Shape;162;p24"/>
          <p:cNvGrpSpPr/>
          <p:nvPr/>
        </p:nvGrpSpPr>
        <p:grpSpPr>
          <a:xfrm>
            <a:off x="5959222" y="4119576"/>
            <a:ext cx="2520952" cy="1024165"/>
            <a:chOff x="6917201" y="0"/>
            <a:chExt cx="2227777" cy="863400"/>
          </a:xfrm>
        </p:grpSpPr>
        <p:sp>
          <p:nvSpPr>
            <p:cNvPr id="163" name="Google Shape;163;p24"/>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4"/>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4"/>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6" name="Google Shape;166;p24"/>
          <p:cNvGrpSpPr/>
          <p:nvPr/>
        </p:nvGrpSpPr>
        <p:grpSpPr>
          <a:xfrm>
            <a:off x="199149" y="2"/>
            <a:ext cx="2795414" cy="1083308"/>
            <a:chOff x="6917201" y="0"/>
            <a:chExt cx="2227777" cy="863400"/>
          </a:xfrm>
        </p:grpSpPr>
        <p:sp>
          <p:nvSpPr>
            <p:cNvPr id="167" name="Google Shape;167;p24"/>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4"/>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4"/>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0" name="Google Shape;170;p24"/>
          <p:cNvSpPr txBox="1"/>
          <p:nvPr>
            <p:ph hasCustomPrompt="1" type="title"/>
          </p:nvPr>
        </p:nvSpPr>
        <p:spPr>
          <a:xfrm>
            <a:off x="1385850" y="1383850"/>
            <a:ext cx="6372300" cy="13797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dk2"/>
              </a:buClr>
              <a:buSzPts val="8600"/>
              <a:buNone/>
              <a:defRPr sz="8600">
                <a:solidFill>
                  <a:schemeClr val="dk2"/>
                </a:solidFill>
              </a:defRPr>
            </a:lvl1pPr>
            <a:lvl2pPr lvl="1" rtl="0" algn="ctr">
              <a:spcBef>
                <a:spcPts val="0"/>
              </a:spcBef>
              <a:spcAft>
                <a:spcPts val="0"/>
              </a:spcAft>
              <a:buClr>
                <a:schemeClr val="dk2"/>
              </a:buClr>
              <a:buSzPts val="8600"/>
              <a:buNone/>
              <a:defRPr sz="8600">
                <a:solidFill>
                  <a:schemeClr val="dk2"/>
                </a:solidFill>
              </a:defRPr>
            </a:lvl2pPr>
            <a:lvl3pPr lvl="2" rtl="0" algn="ctr">
              <a:spcBef>
                <a:spcPts val="0"/>
              </a:spcBef>
              <a:spcAft>
                <a:spcPts val="0"/>
              </a:spcAft>
              <a:buClr>
                <a:schemeClr val="dk2"/>
              </a:buClr>
              <a:buSzPts val="8600"/>
              <a:buNone/>
              <a:defRPr sz="8600">
                <a:solidFill>
                  <a:schemeClr val="dk2"/>
                </a:solidFill>
              </a:defRPr>
            </a:lvl3pPr>
            <a:lvl4pPr lvl="3" rtl="0" algn="ctr">
              <a:spcBef>
                <a:spcPts val="0"/>
              </a:spcBef>
              <a:spcAft>
                <a:spcPts val="0"/>
              </a:spcAft>
              <a:buClr>
                <a:schemeClr val="dk2"/>
              </a:buClr>
              <a:buSzPts val="8600"/>
              <a:buNone/>
              <a:defRPr sz="8600">
                <a:solidFill>
                  <a:schemeClr val="dk2"/>
                </a:solidFill>
              </a:defRPr>
            </a:lvl4pPr>
            <a:lvl5pPr lvl="4" rtl="0" algn="ctr">
              <a:spcBef>
                <a:spcPts val="0"/>
              </a:spcBef>
              <a:spcAft>
                <a:spcPts val="0"/>
              </a:spcAft>
              <a:buClr>
                <a:schemeClr val="dk2"/>
              </a:buClr>
              <a:buSzPts val="8600"/>
              <a:buNone/>
              <a:defRPr sz="8600">
                <a:solidFill>
                  <a:schemeClr val="dk2"/>
                </a:solidFill>
              </a:defRPr>
            </a:lvl5pPr>
            <a:lvl6pPr lvl="5" rtl="0" algn="ctr">
              <a:spcBef>
                <a:spcPts val="0"/>
              </a:spcBef>
              <a:spcAft>
                <a:spcPts val="0"/>
              </a:spcAft>
              <a:buClr>
                <a:schemeClr val="dk2"/>
              </a:buClr>
              <a:buSzPts val="8600"/>
              <a:buNone/>
              <a:defRPr sz="8600">
                <a:solidFill>
                  <a:schemeClr val="dk2"/>
                </a:solidFill>
              </a:defRPr>
            </a:lvl6pPr>
            <a:lvl7pPr lvl="6" rtl="0" algn="ctr">
              <a:spcBef>
                <a:spcPts val="0"/>
              </a:spcBef>
              <a:spcAft>
                <a:spcPts val="0"/>
              </a:spcAft>
              <a:buClr>
                <a:schemeClr val="dk2"/>
              </a:buClr>
              <a:buSzPts val="8600"/>
              <a:buNone/>
              <a:defRPr sz="8600">
                <a:solidFill>
                  <a:schemeClr val="dk2"/>
                </a:solidFill>
              </a:defRPr>
            </a:lvl7pPr>
            <a:lvl8pPr lvl="7" rtl="0" algn="ctr">
              <a:spcBef>
                <a:spcPts val="0"/>
              </a:spcBef>
              <a:spcAft>
                <a:spcPts val="0"/>
              </a:spcAft>
              <a:buClr>
                <a:schemeClr val="dk2"/>
              </a:buClr>
              <a:buSzPts val="8600"/>
              <a:buNone/>
              <a:defRPr sz="8600">
                <a:solidFill>
                  <a:schemeClr val="dk2"/>
                </a:solidFill>
              </a:defRPr>
            </a:lvl8pPr>
            <a:lvl9pPr lvl="8" rtl="0" algn="ctr">
              <a:spcBef>
                <a:spcPts val="0"/>
              </a:spcBef>
              <a:spcAft>
                <a:spcPts val="0"/>
              </a:spcAft>
              <a:buClr>
                <a:schemeClr val="dk2"/>
              </a:buClr>
              <a:buSzPts val="8600"/>
              <a:buNone/>
              <a:defRPr sz="8600">
                <a:solidFill>
                  <a:schemeClr val="dk2"/>
                </a:solidFill>
              </a:defRPr>
            </a:lvl9pPr>
          </a:lstStyle>
          <a:p>
            <a:r>
              <a:t>xx%</a:t>
            </a:r>
          </a:p>
        </p:txBody>
      </p:sp>
      <p:sp>
        <p:nvSpPr>
          <p:cNvPr id="171" name="Google Shape;171;p24"/>
          <p:cNvSpPr txBox="1"/>
          <p:nvPr>
            <p:ph idx="1" type="body"/>
          </p:nvPr>
        </p:nvSpPr>
        <p:spPr>
          <a:xfrm>
            <a:off x="1385850" y="2863850"/>
            <a:ext cx="6372300" cy="641100"/>
          </a:xfrm>
          <a:prstGeom prst="rect">
            <a:avLst/>
          </a:prstGeom>
        </p:spPr>
        <p:txBody>
          <a:bodyPr anchorCtr="0" anchor="t" bIns="91425" lIns="91425" spcFirstLastPara="1" rIns="91425" wrap="square" tIns="91425">
            <a:normAutofit/>
          </a:bodyPr>
          <a:lstStyle>
            <a:lvl1pPr indent="-311150" lvl="0" marL="457200" rtl="0" algn="ctr">
              <a:spcBef>
                <a:spcPts val="0"/>
              </a:spcBef>
              <a:spcAft>
                <a:spcPts val="0"/>
              </a:spcAft>
              <a:buSzPts val="1300"/>
              <a:buChar char="●"/>
              <a:defRPr/>
            </a:lvl1pPr>
            <a:lvl2pPr indent="-298450" lvl="1" marL="914400" rtl="0" algn="ctr">
              <a:spcBef>
                <a:spcPts val="0"/>
              </a:spcBef>
              <a:spcAft>
                <a:spcPts val="0"/>
              </a:spcAft>
              <a:buSzPts val="1100"/>
              <a:buChar char="○"/>
              <a:defRPr/>
            </a:lvl2pPr>
            <a:lvl3pPr indent="-298450" lvl="2" marL="1371600" rtl="0" algn="ctr">
              <a:spcBef>
                <a:spcPts val="0"/>
              </a:spcBef>
              <a:spcAft>
                <a:spcPts val="0"/>
              </a:spcAft>
              <a:buSzPts val="1100"/>
              <a:buChar char="■"/>
              <a:defRPr/>
            </a:lvl3pPr>
            <a:lvl4pPr indent="-298450" lvl="3" marL="1828800" rtl="0" algn="ctr">
              <a:spcBef>
                <a:spcPts val="0"/>
              </a:spcBef>
              <a:spcAft>
                <a:spcPts val="0"/>
              </a:spcAft>
              <a:buSzPts val="1100"/>
              <a:buChar char="●"/>
              <a:defRPr/>
            </a:lvl4pPr>
            <a:lvl5pPr indent="-298450" lvl="4" marL="2286000" rtl="0" algn="ctr">
              <a:spcBef>
                <a:spcPts val="0"/>
              </a:spcBef>
              <a:spcAft>
                <a:spcPts val="0"/>
              </a:spcAft>
              <a:buSzPts val="1100"/>
              <a:buChar char="○"/>
              <a:defRPr/>
            </a:lvl5pPr>
            <a:lvl6pPr indent="-298450" lvl="5" marL="2743200" rtl="0" algn="ctr">
              <a:spcBef>
                <a:spcPts val="0"/>
              </a:spcBef>
              <a:spcAft>
                <a:spcPts val="0"/>
              </a:spcAft>
              <a:buSzPts val="1100"/>
              <a:buChar char="■"/>
              <a:defRPr/>
            </a:lvl6pPr>
            <a:lvl7pPr indent="-298450" lvl="6" marL="3200400" rtl="0" algn="ctr">
              <a:spcBef>
                <a:spcPts val="0"/>
              </a:spcBef>
              <a:spcAft>
                <a:spcPts val="0"/>
              </a:spcAft>
              <a:buSzPts val="1100"/>
              <a:buChar char="●"/>
              <a:defRPr/>
            </a:lvl7pPr>
            <a:lvl8pPr indent="-298450" lvl="7" marL="3657600" rtl="0" algn="ctr">
              <a:spcBef>
                <a:spcPts val="0"/>
              </a:spcBef>
              <a:spcAft>
                <a:spcPts val="0"/>
              </a:spcAft>
              <a:buSzPts val="1100"/>
              <a:buChar char="○"/>
              <a:defRPr/>
            </a:lvl8pPr>
            <a:lvl9pPr indent="-298450" lvl="8" marL="4114800" rtl="0" algn="ctr">
              <a:spcBef>
                <a:spcPts val="0"/>
              </a:spcBef>
              <a:spcAft>
                <a:spcPts val="0"/>
              </a:spcAft>
              <a:buSzPts val="1100"/>
              <a:buChar char="■"/>
              <a:defRPr/>
            </a:lvl9pPr>
          </a:lstStyle>
          <a:p/>
        </p:txBody>
      </p:sp>
      <p:sp>
        <p:nvSpPr>
          <p:cNvPr id="172" name="Google Shape;172;p24"/>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3" name="Shape 173"/>
        <p:cNvGrpSpPr/>
        <p:nvPr/>
      </p:nvGrpSpPr>
      <p:grpSpPr>
        <a:xfrm>
          <a:off x="0" y="0"/>
          <a:ext cx="0" cy="0"/>
          <a:chOff x="0" y="0"/>
          <a:chExt cx="0" cy="0"/>
        </a:xfrm>
      </p:grpSpPr>
      <p:sp>
        <p:nvSpPr>
          <p:cNvPr id="174" name="Google Shape;174;p25"/>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1.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hift">
    <p:bg>
      <p:bgPr>
        <a:solidFill>
          <a:schemeClr val="dk1"/>
        </a:solidFill>
      </p:bgPr>
    </p:bg>
    <p:spTree>
      <p:nvGrpSpPr>
        <p:cNvPr id="56" name="Shape 56"/>
        <p:cNvGrpSpPr/>
        <p:nvPr/>
      </p:nvGrpSpPr>
      <p:grpSpPr>
        <a:xfrm>
          <a:off x="0" y="0"/>
          <a:ext cx="0" cy="0"/>
          <a:chOff x="0" y="0"/>
          <a:chExt cx="0" cy="0"/>
        </a:xfrm>
      </p:grpSpPr>
      <p:sp>
        <p:nvSpPr>
          <p:cNvPr id="57" name="Google Shape;57;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p:txBody>
      </p:sp>
      <p:sp>
        <p:nvSpPr>
          <p:cNvPr id="58" name="Google Shape;58;p14"/>
          <p:cNvSpPr txBox="1"/>
          <p:nvPr>
            <p:ph idx="1" type="body"/>
          </p:nvPr>
        </p:nvSpPr>
        <p:spPr>
          <a:xfrm>
            <a:off x="311700" y="1152475"/>
            <a:ext cx="8520600" cy="3391200"/>
          </a:xfrm>
          <a:prstGeom prst="rect">
            <a:avLst/>
          </a:prstGeom>
          <a:noFill/>
          <a:ln>
            <a:noFill/>
          </a:ln>
        </p:spPr>
        <p:txBody>
          <a:bodyPr anchorCtr="0" anchor="t" bIns="91425" lIns="91425" spcFirstLastPara="1" rIns="91425" wrap="square" tIns="91425">
            <a:normAutofit/>
          </a:bodyPr>
          <a:lstStyle>
            <a:lvl1pPr indent="-311150" lvl="0" marL="457200" rtl="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indent="-298450" lvl="1" marL="914400" rtl="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indent="-298450" lvl="2" marL="1371600" rtl="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indent="-298450" lvl="3" marL="1828800" rtl="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indent="-298450" lvl="4" marL="2286000" rtl="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indent="-298450" lvl="5" marL="2743200" rtl="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indent="-298450" lvl="6" marL="3200400" rtl="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indent="-298450" lvl="7" marL="3657600" rtl="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indent="-298450" lvl="8" marL="4114800" rtl="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p:txBody>
      </p:sp>
      <p:sp>
        <p:nvSpPr>
          <p:cNvPr id="59" name="Google Shape;59;p14"/>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latin typeface="Nunito"/>
                <a:ea typeface="Nunito"/>
                <a:cs typeface="Nunito"/>
                <a:sym typeface="Nunito"/>
              </a:defRPr>
            </a:lvl1pPr>
            <a:lvl2pPr lvl="1" rtl="0" algn="r">
              <a:buNone/>
              <a:defRPr sz="1000">
                <a:solidFill>
                  <a:schemeClr val="dk2"/>
                </a:solidFill>
                <a:latin typeface="Nunito"/>
                <a:ea typeface="Nunito"/>
                <a:cs typeface="Nunito"/>
                <a:sym typeface="Nunito"/>
              </a:defRPr>
            </a:lvl2pPr>
            <a:lvl3pPr lvl="2" rtl="0" algn="r">
              <a:buNone/>
              <a:defRPr sz="1000">
                <a:solidFill>
                  <a:schemeClr val="dk2"/>
                </a:solidFill>
                <a:latin typeface="Nunito"/>
                <a:ea typeface="Nunito"/>
                <a:cs typeface="Nunito"/>
                <a:sym typeface="Nunito"/>
              </a:defRPr>
            </a:lvl3pPr>
            <a:lvl4pPr lvl="3" rtl="0" algn="r">
              <a:buNone/>
              <a:defRPr sz="1000">
                <a:solidFill>
                  <a:schemeClr val="dk2"/>
                </a:solidFill>
                <a:latin typeface="Nunito"/>
                <a:ea typeface="Nunito"/>
                <a:cs typeface="Nunito"/>
                <a:sym typeface="Nunito"/>
              </a:defRPr>
            </a:lvl4pPr>
            <a:lvl5pPr lvl="4" rtl="0" algn="r">
              <a:buNone/>
              <a:defRPr sz="1000">
                <a:solidFill>
                  <a:schemeClr val="dk2"/>
                </a:solidFill>
                <a:latin typeface="Nunito"/>
                <a:ea typeface="Nunito"/>
                <a:cs typeface="Nunito"/>
                <a:sym typeface="Nunito"/>
              </a:defRPr>
            </a:lvl5pPr>
            <a:lvl6pPr lvl="5" rtl="0" algn="r">
              <a:buNone/>
              <a:defRPr sz="1000">
                <a:solidFill>
                  <a:schemeClr val="dk2"/>
                </a:solidFill>
                <a:latin typeface="Nunito"/>
                <a:ea typeface="Nunito"/>
                <a:cs typeface="Nunito"/>
                <a:sym typeface="Nunito"/>
              </a:defRPr>
            </a:lvl6pPr>
            <a:lvl7pPr lvl="6" rtl="0" algn="r">
              <a:buNone/>
              <a:defRPr sz="1000">
                <a:solidFill>
                  <a:schemeClr val="dk2"/>
                </a:solidFill>
                <a:latin typeface="Nunito"/>
                <a:ea typeface="Nunito"/>
                <a:cs typeface="Nunito"/>
                <a:sym typeface="Nunito"/>
              </a:defRPr>
            </a:lvl7pPr>
            <a:lvl8pPr lvl="7" rtl="0" algn="r">
              <a:buNone/>
              <a:defRPr sz="1000">
                <a:solidFill>
                  <a:schemeClr val="dk2"/>
                </a:solidFill>
                <a:latin typeface="Nunito"/>
                <a:ea typeface="Nunito"/>
                <a:cs typeface="Nunito"/>
                <a:sym typeface="Nunito"/>
              </a:defRPr>
            </a:lvl8pPr>
            <a:lvl9pPr lvl="8" rtl="0" algn="r">
              <a:buNone/>
              <a:defRPr sz="10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xml"/><Relationship Id="rId3"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2.png"/><Relationship Id="rId4" Type="http://schemas.openxmlformats.org/officeDocument/2006/relationships/image" Target="../media/image21.png"/><Relationship Id="rId5"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3.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7.xml"/><Relationship Id="rId3"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8.xml"/><Relationship Id="rId3"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0.xml"/><Relationship Id="rId3"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1.xml"/><Relationship Id="rId3"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2.xml"/><Relationship Id="rId3" Type="http://schemas.openxmlformats.org/officeDocument/2006/relationships/image" Target="../media/image32.pn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3.xml"/><Relationship Id="rId3"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1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1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26"/>
          <p:cNvPicPr preferRelativeResize="0"/>
          <p:nvPr/>
        </p:nvPicPr>
        <p:blipFill>
          <a:blip r:embed="rId3">
            <a:alphaModFix/>
          </a:blip>
          <a:stretch>
            <a:fillRect/>
          </a:stretch>
        </p:blipFill>
        <p:spPr>
          <a:xfrm>
            <a:off x="0" y="-342884"/>
            <a:ext cx="9144000" cy="548638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id="251" name="Google Shape;251;p35"/>
          <p:cNvPicPr preferRelativeResize="0"/>
          <p:nvPr/>
        </p:nvPicPr>
        <p:blipFill>
          <a:blip r:embed="rId3">
            <a:alphaModFix/>
          </a:blip>
          <a:stretch>
            <a:fillRect/>
          </a:stretch>
        </p:blipFill>
        <p:spPr>
          <a:xfrm>
            <a:off x="3454775" y="1500550"/>
            <a:ext cx="5207942" cy="2981550"/>
          </a:xfrm>
          <a:prstGeom prst="rect">
            <a:avLst/>
          </a:prstGeom>
          <a:noFill/>
          <a:ln>
            <a:noFill/>
          </a:ln>
        </p:spPr>
      </p:pic>
      <p:sp>
        <p:nvSpPr>
          <p:cNvPr id="252" name="Google Shape;252;p35"/>
          <p:cNvSpPr txBox="1"/>
          <p:nvPr>
            <p:ph type="title"/>
          </p:nvPr>
        </p:nvSpPr>
        <p:spPr>
          <a:xfrm>
            <a:off x="602725" y="665125"/>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it">
                <a:latin typeface="Comic Sans MS"/>
                <a:ea typeface="Comic Sans MS"/>
                <a:cs typeface="Comic Sans MS"/>
                <a:sym typeface="Comic Sans MS"/>
              </a:rPr>
              <a:t>WHO ARE THE BOAT-PEOPLE?</a:t>
            </a:r>
            <a:endParaRPr b="1">
              <a:latin typeface="Comic Sans MS"/>
              <a:ea typeface="Comic Sans MS"/>
              <a:cs typeface="Comic Sans MS"/>
              <a:sym typeface="Comic Sans MS"/>
            </a:endParaRPr>
          </a:p>
        </p:txBody>
      </p:sp>
      <p:sp>
        <p:nvSpPr>
          <p:cNvPr id="253" name="Google Shape;253;p35"/>
          <p:cNvSpPr txBox="1"/>
          <p:nvPr>
            <p:ph idx="1" type="body"/>
          </p:nvPr>
        </p:nvSpPr>
        <p:spPr>
          <a:xfrm>
            <a:off x="303500" y="1500550"/>
            <a:ext cx="2854800" cy="24480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None/>
            </a:pPr>
            <a:r>
              <a:rPr b="1" lang="it" sz="7350">
                <a:latin typeface="Comic Sans MS"/>
                <a:ea typeface="Comic Sans MS"/>
                <a:cs typeface="Comic Sans MS"/>
                <a:sym typeface="Comic Sans MS"/>
              </a:rPr>
              <a:t>PEOPLE WHO HAVE LEFT THEIR COUNTRY BY BOAT, USUALLY HOPING TO FINDING SAFETY IN ANOTHER PLACE.</a:t>
            </a:r>
            <a:endParaRPr b="1" sz="7350">
              <a:latin typeface="Comic Sans MS"/>
              <a:ea typeface="Comic Sans MS"/>
              <a:cs typeface="Comic Sans MS"/>
              <a:sym typeface="Comic Sans MS"/>
            </a:endParaRPr>
          </a:p>
          <a:p>
            <a:pPr indent="0" lvl="0" marL="0" rtl="0" algn="l">
              <a:spcBef>
                <a:spcPts val="1200"/>
              </a:spcBef>
              <a:spcAft>
                <a:spcPts val="0"/>
              </a:spcAft>
              <a:buNone/>
            </a:pPr>
            <a:r>
              <a:rPr b="1" lang="it" sz="7350">
                <a:latin typeface="Comic Sans MS"/>
                <a:ea typeface="Comic Sans MS"/>
                <a:cs typeface="Comic Sans MS"/>
                <a:sym typeface="Comic Sans MS"/>
              </a:rPr>
              <a:t>BOAT PEOPLE= REFUGEES TRAVELLING BY SEA</a:t>
            </a:r>
            <a:endParaRPr b="1" sz="7350">
              <a:latin typeface="Comic Sans MS"/>
              <a:ea typeface="Comic Sans MS"/>
              <a:cs typeface="Comic Sans MS"/>
              <a:sym typeface="Comic Sans MS"/>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sz="1800" u="sng">
              <a:solidFill>
                <a:schemeClr val="hlink"/>
              </a:solidFill>
              <a:latin typeface="Comic Sans MS"/>
              <a:ea typeface="Comic Sans MS"/>
              <a:cs typeface="Comic Sans MS"/>
              <a:sym typeface="Comic Sans MS"/>
            </a:endParaRPr>
          </a:p>
          <a:p>
            <a:pPr indent="0" lvl="0" marL="0" rtl="0" algn="l">
              <a:spcBef>
                <a:spcPts val="1200"/>
              </a:spcBef>
              <a:spcAft>
                <a:spcPts val="120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pic>
        <p:nvPicPr>
          <p:cNvPr id="258" name="Google Shape;258;p36"/>
          <p:cNvPicPr preferRelativeResize="0"/>
          <p:nvPr/>
        </p:nvPicPr>
        <p:blipFill>
          <a:blip r:embed="rId3">
            <a:alphaModFix/>
          </a:blip>
          <a:stretch>
            <a:fillRect/>
          </a:stretch>
        </p:blipFill>
        <p:spPr>
          <a:xfrm>
            <a:off x="-130926" y="199975"/>
            <a:ext cx="9089451" cy="48203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pic>
        <p:nvPicPr>
          <p:cNvPr id="263" name="Google Shape;263;p37"/>
          <p:cNvPicPr preferRelativeResize="0"/>
          <p:nvPr/>
        </p:nvPicPr>
        <p:blipFill>
          <a:blip r:embed="rId3">
            <a:alphaModFix/>
          </a:blip>
          <a:stretch>
            <a:fillRect/>
          </a:stretch>
        </p:blipFill>
        <p:spPr>
          <a:xfrm>
            <a:off x="219850" y="-278575"/>
            <a:ext cx="8834050" cy="5296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id="268" name="Google Shape;268;p38"/>
          <p:cNvPicPr preferRelativeResize="0"/>
          <p:nvPr/>
        </p:nvPicPr>
        <p:blipFill>
          <a:blip r:embed="rId3">
            <a:alphaModFix/>
          </a:blip>
          <a:stretch>
            <a:fillRect/>
          </a:stretch>
        </p:blipFill>
        <p:spPr>
          <a:xfrm>
            <a:off x="-221425" y="-118300"/>
            <a:ext cx="9827500" cy="49137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39"/>
          <p:cNvSpPr txBox="1"/>
          <p:nvPr>
            <p:ph type="title"/>
          </p:nvPr>
        </p:nvSpPr>
        <p:spPr>
          <a:xfrm>
            <a:off x="311700" y="445025"/>
            <a:ext cx="52035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latin typeface="Comic Sans MS"/>
                <a:ea typeface="Comic Sans MS"/>
                <a:cs typeface="Comic Sans MS"/>
                <a:sym typeface="Comic Sans MS"/>
              </a:rPr>
              <a:t>Where do BOAT</a:t>
            </a:r>
            <a:r>
              <a:rPr lang="it">
                <a:latin typeface="Comic Sans MS"/>
                <a:ea typeface="Comic Sans MS"/>
                <a:cs typeface="Comic Sans MS"/>
                <a:sym typeface="Comic Sans MS"/>
              </a:rPr>
              <a:t> PEOPLE come from?</a:t>
            </a:r>
            <a:endParaRPr>
              <a:latin typeface="Comic Sans MS"/>
              <a:ea typeface="Comic Sans MS"/>
              <a:cs typeface="Comic Sans MS"/>
              <a:sym typeface="Comic Sans MS"/>
            </a:endParaRPr>
          </a:p>
        </p:txBody>
      </p:sp>
      <p:pic>
        <p:nvPicPr>
          <p:cNvPr id="274" name="Google Shape;274;p39"/>
          <p:cNvPicPr preferRelativeResize="0"/>
          <p:nvPr/>
        </p:nvPicPr>
        <p:blipFill>
          <a:blip r:embed="rId3">
            <a:alphaModFix/>
          </a:blip>
          <a:stretch>
            <a:fillRect/>
          </a:stretch>
        </p:blipFill>
        <p:spPr>
          <a:xfrm>
            <a:off x="6004326" y="12"/>
            <a:ext cx="3139675" cy="2916877"/>
          </a:xfrm>
          <a:prstGeom prst="rect">
            <a:avLst/>
          </a:prstGeom>
          <a:noFill/>
          <a:ln>
            <a:noFill/>
          </a:ln>
        </p:spPr>
      </p:pic>
      <p:pic>
        <p:nvPicPr>
          <p:cNvPr id="275" name="Google Shape;275;p39"/>
          <p:cNvPicPr preferRelativeResize="0"/>
          <p:nvPr/>
        </p:nvPicPr>
        <p:blipFill rotWithShape="1">
          <a:blip r:embed="rId4">
            <a:alphaModFix/>
          </a:blip>
          <a:srcRect b="1700" l="0" r="3707" t="0"/>
          <a:stretch/>
        </p:blipFill>
        <p:spPr>
          <a:xfrm>
            <a:off x="423375" y="1267425"/>
            <a:ext cx="5453325" cy="36330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40"/>
          <p:cNvSpPr txBox="1"/>
          <p:nvPr/>
        </p:nvSpPr>
        <p:spPr>
          <a:xfrm>
            <a:off x="625472" y="852329"/>
            <a:ext cx="2998500" cy="3948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0" lang="it" sz="1800" u="none" cap="none" strike="noStrike">
                <a:solidFill>
                  <a:schemeClr val="dk1"/>
                </a:solidFill>
                <a:latin typeface="Comic Sans MS"/>
                <a:ea typeface="Comic Sans MS"/>
                <a:cs typeface="Comic Sans MS"/>
                <a:sym typeface="Comic Sans MS"/>
              </a:rPr>
              <a:t>According to </a:t>
            </a:r>
            <a:r>
              <a:rPr b="1" i="0" lang="it" sz="1800" u="sng" cap="none" strike="noStrike">
                <a:solidFill>
                  <a:schemeClr val="dk1"/>
                </a:solidFill>
                <a:latin typeface="Comic Sans MS"/>
                <a:ea typeface="Comic Sans MS"/>
                <a:cs typeface="Comic Sans MS"/>
                <a:sym typeface="Comic Sans MS"/>
              </a:rPr>
              <a:t>Istat data</a:t>
            </a:r>
            <a:r>
              <a:rPr i="0" lang="it" sz="1800" u="none" cap="none" strike="noStrike">
                <a:solidFill>
                  <a:schemeClr val="dk1"/>
                </a:solidFill>
                <a:latin typeface="Comic Sans MS"/>
                <a:ea typeface="Comic Sans MS"/>
                <a:cs typeface="Comic Sans MS"/>
                <a:sym typeface="Comic Sans MS"/>
              </a:rPr>
              <a:t>, the foreign population present in Italy as of January 1</a:t>
            </a:r>
            <a:r>
              <a:rPr lang="it" sz="1800">
                <a:solidFill>
                  <a:schemeClr val="dk1"/>
                </a:solidFill>
                <a:latin typeface="Comic Sans MS"/>
                <a:ea typeface="Comic Sans MS"/>
                <a:cs typeface="Comic Sans MS"/>
                <a:sym typeface="Comic Sans MS"/>
              </a:rPr>
              <a:t>. </a:t>
            </a:r>
            <a:r>
              <a:rPr i="0" lang="it" sz="1800" u="none" cap="none" strike="noStrike">
                <a:solidFill>
                  <a:schemeClr val="dk1"/>
                </a:solidFill>
                <a:latin typeface="Comic Sans MS"/>
                <a:ea typeface="Comic Sans MS"/>
                <a:cs typeface="Comic Sans MS"/>
                <a:sym typeface="Comic Sans MS"/>
              </a:rPr>
              <a:t>2021 represents </a:t>
            </a:r>
            <a:r>
              <a:rPr b="1" i="0" lang="it" sz="1800" u="none" cap="none" strike="noStrike">
                <a:solidFill>
                  <a:schemeClr val="dk1"/>
                </a:solidFill>
                <a:latin typeface="Comic Sans MS"/>
                <a:ea typeface="Comic Sans MS"/>
                <a:cs typeface="Comic Sans MS"/>
                <a:sym typeface="Comic Sans MS"/>
              </a:rPr>
              <a:t>8.7%</a:t>
            </a:r>
            <a:r>
              <a:rPr i="0" lang="it" sz="1800" u="none" cap="none" strike="noStrike">
                <a:solidFill>
                  <a:schemeClr val="dk1"/>
                </a:solidFill>
                <a:latin typeface="Comic Sans MS"/>
                <a:ea typeface="Comic Sans MS"/>
                <a:cs typeface="Comic Sans MS"/>
                <a:sym typeface="Comic Sans MS"/>
              </a:rPr>
              <a:t> of the resident population</a:t>
            </a:r>
            <a:r>
              <a:rPr lang="it" sz="1800">
                <a:solidFill>
                  <a:schemeClr val="dk1"/>
                </a:solidFill>
                <a:latin typeface="Comic Sans MS"/>
                <a:ea typeface="Comic Sans MS"/>
                <a:cs typeface="Comic Sans MS"/>
                <a:sym typeface="Comic Sans MS"/>
              </a:rPr>
              <a:t>.</a:t>
            </a:r>
            <a:endParaRPr i="0" sz="1800" u="none" cap="none" strike="noStrike">
              <a:solidFill>
                <a:schemeClr val="dk1"/>
              </a:solidFill>
              <a:latin typeface="Comic Sans MS"/>
              <a:ea typeface="Comic Sans MS"/>
              <a:cs typeface="Comic Sans MS"/>
              <a:sym typeface="Comic Sans MS"/>
            </a:endParaRPr>
          </a:p>
          <a:p>
            <a:pPr indent="0" lvl="0" marL="0" marR="0" rtl="0" algn="l">
              <a:spcBef>
                <a:spcPts val="0"/>
              </a:spcBef>
              <a:spcAft>
                <a:spcPts val="0"/>
              </a:spcAft>
              <a:buNone/>
            </a:pPr>
            <a:r>
              <a:rPr i="0" lang="it" sz="1800" u="none" cap="none" strike="noStrike">
                <a:solidFill>
                  <a:schemeClr val="dk1"/>
                </a:solidFill>
                <a:latin typeface="Comic Sans MS"/>
                <a:ea typeface="Comic Sans MS"/>
                <a:cs typeface="Comic Sans MS"/>
                <a:sym typeface="Comic Sans MS"/>
              </a:rPr>
              <a:t>To these,</a:t>
            </a:r>
            <a:r>
              <a:rPr lang="it" sz="1800">
                <a:solidFill>
                  <a:schemeClr val="dk1"/>
                </a:solidFill>
                <a:latin typeface="Comic Sans MS"/>
                <a:ea typeface="Comic Sans MS"/>
                <a:cs typeface="Comic Sans MS"/>
                <a:sym typeface="Comic Sans MS"/>
              </a:rPr>
              <a:t> </a:t>
            </a:r>
            <a:r>
              <a:rPr i="0" lang="it" sz="1800" u="none" cap="none" strike="noStrike">
                <a:solidFill>
                  <a:schemeClr val="dk1"/>
                </a:solidFill>
                <a:latin typeface="Comic Sans MS"/>
                <a:ea typeface="Comic Sans MS"/>
                <a:cs typeface="Comic Sans MS"/>
                <a:sym typeface="Comic Sans MS"/>
              </a:rPr>
              <a:t>a </a:t>
            </a:r>
            <a:r>
              <a:rPr b="1" i="0" lang="it" sz="1800" u="sng" cap="none" strike="noStrike">
                <a:solidFill>
                  <a:schemeClr val="dk1"/>
                </a:solidFill>
                <a:latin typeface="Comic Sans MS"/>
                <a:ea typeface="Comic Sans MS"/>
                <a:cs typeface="Comic Sans MS"/>
                <a:sym typeface="Comic Sans MS"/>
              </a:rPr>
              <a:t>number of irregular foreigners must be added, </a:t>
            </a:r>
            <a:r>
              <a:rPr i="0" lang="it" sz="1800" u="none" cap="none" strike="noStrike">
                <a:solidFill>
                  <a:schemeClr val="dk1"/>
                </a:solidFill>
                <a:latin typeface="Comic Sans MS"/>
                <a:ea typeface="Comic Sans MS"/>
                <a:cs typeface="Comic Sans MS"/>
                <a:sym typeface="Comic Sans MS"/>
              </a:rPr>
              <a:t>estimated around 519,000.</a:t>
            </a:r>
            <a:endParaRPr sz="1100">
              <a:latin typeface="Comic Sans MS"/>
              <a:ea typeface="Comic Sans MS"/>
              <a:cs typeface="Comic Sans MS"/>
              <a:sym typeface="Comic Sans MS"/>
            </a:endParaRPr>
          </a:p>
          <a:p>
            <a:pPr indent="0" lvl="0" marL="0" marR="0" rtl="0" algn="l">
              <a:spcBef>
                <a:spcPts val="0"/>
              </a:spcBef>
              <a:spcAft>
                <a:spcPts val="0"/>
              </a:spcAft>
              <a:buNone/>
            </a:pPr>
            <a:r>
              <a:rPr b="1" lang="it" sz="1800" u="sng">
                <a:solidFill>
                  <a:schemeClr val="dk1"/>
                </a:solidFill>
                <a:latin typeface="Comic Sans MS"/>
                <a:ea typeface="Comic Sans MS"/>
                <a:cs typeface="Comic Sans MS"/>
                <a:sym typeface="Comic Sans MS"/>
              </a:rPr>
              <a:t>Lombardy </a:t>
            </a:r>
            <a:r>
              <a:rPr b="1" lang="it" sz="1800">
                <a:solidFill>
                  <a:schemeClr val="dk1"/>
                </a:solidFill>
                <a:latin typeface="Comic Sans MS"/>
                <a:ea typeface="Comic Sans MS"/>
                <a:cs typeface="Comic Sans MS"/>
                <a:sym typeface="Comic Sans MS"/>
              </a:rPr>
              <a:t>is the region with the largest number of foreigners</a:t>
            </a:r>
            <a:r>
              <a:rPr lang="it" sz="1800">
                <a:solidFill>
                  <a:schemeClr val="dk1"/>
                </a:solidFill>
                <a:latin typeface="Comic Sans MS"/>
                <a:ea typeface="Comic Sans MS"/>
                <a:cs typeface="Comic Sans MS"/>
                <a:sym typeface="Comic Sans MS"/>
              </a:rPr>
              <a:t>, followed by Lazio and Emilia Romagna. </a:t>
            </a:r>
            <a:endParaRPr sz="1100">
              <a:latin typeface="Comic Sans MS"/>
              <a:ea typeface="Comic Sans MS"/>
              <a:cs typeface="Comic Sans MS"/>
              <a:sym typeface="Comic Sans MS"/>
            </a:endParaRPr>
          </a:p>
        </p:txBody>
      </p:sp>
      <p:sp>
        <p:nvSpPr>
          <p:cNvPr id="281" name="Google Shape;281;p40"/>
          <p:cNvSpPr txBox="1"/>
          <p:nvPr/>
        </p:nvSpPr>
        <p:spPr>
          <a:xfrm>
            <a:off x="0" y="90025"/>
            <a:ext cx="8568900" cy="10851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it" sz="3300">
                <a:solidFill>
                  <a:srgbClr val="351C75"/>
                </a:solidFill>
                <a:latin typeface="Comic Sans MS"/>
                <a:ea typeface="Comic Sans MS"/>
                <a:cs typeface="Comic Sans MS"/>
                <a:sym typeface="Comic Sans MS"/>
              </a:rPr>
              <a:t>I</a:t>
            </a:r>
            <a:r>
              <a:rPr b="1" lang="it" sz="3300">
                <a:solidFill>
                  <a:srgbClr val="351C75"/>
                </a:solidFill>
                <a:latin typeface="Comic Sans MS"/>
                <a:ea typeface="Comic Sans MS"/>
                <a:cs typeface="Comic Sans MS"/>
                <a:sym typeface="Comic Sans MS"/>
              </a:rPr>
              <a:t>mmigration in Italy: a look at the numbers</a:t>
            </a:r>
            <a:endParaRPr b="1" sz="3300">
              <a:solidFill>
                <a:srgbClr val="351C75"/>
              </a:solidFill>
              <a:latin typeface="Comic Sans MS"/>
              <a:ea typeface="Comic Sans MS"/>
              <a:cs typeface="Comic Sans MS"/>
              <a:sym typeface="Comic Sans MS"/>
            </a:endParaRPr>
          </a:p>
        </p:txBody>
      </p:sp>
      <p:pic>
        <p:nvPicPr>
          <p:cNvPr id="282" name="Google Shape;282;p40"/>
          <p:cNvPicPr preferRelativeResize="0"/>
          <p:nvPr/>
        </p:nvPicPr>
        <p:blipFill>
          <a:blip r:embed="rId3">
            <a:alphaModFix/>
          </a:blip>
          <a:stretch>
            <a:fillRect/>
          </a:stretch>
        </p:blipFill>
        <p:spPr>
          <a:xfrm>
            <a:off x="4409575" y="1175125"/>
            <a:ext cx="3907911" cy="38159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41"/>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288" name="Google Shape;288;p41"/>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89" name="Google Shape;289;p41"/>
          <p:cNvPicPr preferRelativeResize="0"/>
          <p:nvPr/>
        </p:nvPicPr>
        <p:blipFill>
          <a:blip r:embed="rId3">
            <a:alphaModFix/>
          </a:blip>
          <a:stretch>
            <a:fillRect/>
          </a:stretch>
        </p:blipFill>
        <p:spPr>
          <a:xfrm>
            <a:off x="706925" y="601800"/>
            <a:ext cx="7837325" cy="4064650"/>
          </a:xfrm>
          <a:prstGeom prst="rect">
            <a:avLst/>
          </a:prstGeom>
          <a:noFill/>
          <a:ln>
            <a:noFill/>
          </a:ln>
        </p:spPr>
      </p:pic>
      <p:sp>
        <p:nvSpPr>
          <p:cNvPr id="290" name="Google Shape;290;p41"/>
          <p:cNvSpPr txBox="1"/>
          <p:nvPr/>
        </p:nvSpPr>
        <p:spPr>
          <a:xfrm>
            <a:off x="332175" y="450050"/>
            <a:ext cx="4773300" cy="1223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250">
                <a:highlight>
                  <a:srgbClr val="FFFFFF"/>
                </a:highlight>
                <a:latin typeface="Comic Sans MS"/>
                <a:ea typeface="Comic Sans MS"/>
                <a:cs typeface="Comic Sans MS"/>
                <a:sym typeface="Comic Sans MS"/>
              </a:rPr>
              <a:t>This chart represents the number of people immigrated in Italy in the years 2019-2020-2021</a:t>
            </a:r>
            <a:endParaRPr sz="2600">
              <a:latin typeface="Comic Sans MS"/>
              <a:ea typeface="Comic Sans MS"/>
              <a:cs typeface="Comic Sans MS"/>
              <a:sym typeface="Comic Sans M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42"/>
          <p:cNvSpPr txBox="1"/>
          <p:nvPr/>
        </p:nvSpPr>
        <p:spPr>
          <a:xfrm>
            <a:off x="6336475" y="572625"/>
            <a:ext cx="2576400" cy="4271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it" sz="2100" u="sng">
                <a:solidFill>
                  <a:schemeClr val="dk1"/>
                </a:solidFill>
                <a:latin typeface="Calibri"/>
                <a:ea typeface="Calibri"/>
                <a:cs typeface="Calibri"/>
                <a:sym typeface="Calibri"/>
              </a:rPr>
              <a:t>Since the beginning of 2022, there are also 100,754 Ukrainian refugees arriving at Italian borders.</a:t>
            </a:r>
            <a:endParaRPr b="1" u="sng"/>
          </a:p>
          <a:p>
            <a:pPr indent="0" lvl="0" marL="0" marR="0" rtl="0" algn="l">
              <a:spcBef>
                <a:spcPts val="0"/>
              </a:spcBef>
              <a:spcAft>
                <a:spcPts val="0"/>
              </a:spcAft>
              <a:buNone/>
            </a:pPr>
            <a:r>
              <a:rPr lang="it" sz="2100">
                <a:solidFill>
                  <a:schemeClr val="dk1"/>
                </a:solidFill>
                <a:latin typeface="Calibri"/>
                <a:ea typeface="Calibri"/>
                <a:cs typeface="Calibri"/>
                <a:sym typeface="Calibri"/>
              </a:rPr>
              <a:t>The cities of destination declared by the Ukrainians upon entry into Italy are above all </a:t>
            </a:r>
            <a:r>
              <a:rPr b="1" lang="it" sz="2100" u="sng">
                <a:solidFill>
                  <a:schemeClr val="dk1"/>
                </a:solidFill>
                <a:latin typeface="Calibri"/>
                <a:ea typeface="Calibri"/>
                <a:cs typeface="Calibri"/>
                <a:sym typeface="Calibri"/>
              </a:rPr>
              <a:t>Milan, Rome, Naples and Bologna.</a:t>
            </a:r>
            <a:endParaRPr b="1" sz="2100" u="sng">
              <a:solidFill>
                <a:schemeClr val="dk1"/>
              </a:solidFill>
              <a:latin typeface="Calibri"/>
              <a:ea typeface="Calibri"/>
              <a:cs typeface="Calibri"/>
              <a:sym typeface="Calibri"/>
            </a:endParaRPr>
          </a:p>
        </p:txBody>
      </p:sp>
      <p:pic>
        <p:nvPicPr>
          <p:cNvPr id="296" name="Google Shape;296;p42"/>
          <p:cNvPicPr preferRelativeResize="0"/>
          <p:nvPr/>
        </p:nvPicPr>
        <p:blipFill rotWithShape="1">
          <a:blip r:embed="rId3">
            <a:alphaModFix/>
          </a:blip>
          <a:srcRect b="0" l="0" r="0" t="0"/>
          <a:stretch/>
        </p:blipFill>
        <p:spPr>
          <a:xfrm>
            <a:off x="231098" y="258684"/>
            <a:ext cx="5884800" cy="40641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43"/>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302" name="Google Shape;302;p43"/>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03" name="Google Shape;303;p43"/>
          <p:cNvPicPr preferRelativeResize="0"/>
          <p:nvPr/>
        </p:nvPicPr>
        <p:blipFill>
          <a:blip r:embed="rId3">
            <a:alphaModFix/>
          </a:blip>
          <a:stretch>
            <a:fillRect/>
          </a:stretch>
        </p:blipFill>
        <p:spPr>
          <a:xfrm>
            <a:off x="128600" y="192875"/>
            <a:ext cx="8808224" cy="48424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FE9FB"/>
            </a:gs>
            <a:gs pos="100000">
              <a:srgbClr val="6E9BE7"/>
            </a:gs>
          </a:gsLst>
          <a:path path="circle">
            <a:fillToRect b="50%" l="50%" r="50%" t="50%"/>
          </a:path>
          <a:tileRect/>
        </a:gradFill>
      </p:bgPr>
    </p:bg>
    <p:spTree>
      <p:nvGrpSpPr>
        <p:cNvPr id="307" name="Shape 307"/>
        <p:cNvGrpSpPr/>
        <p:nvPr/>
      </p:nvGrpSpPr>
      <p:grpSpPr>
        <a:xfrm>
          <a:off x="0" y="0"/>
          <a:ext cx="0" cy="0"/>
          <a:chOff x="0" y="0"/>
          <a:chExt cx="0" cy="0"/>
        </a:xfrm>
      </p:grpSpPr>
      <p:sp>
        <p:nvSpPr>
          <p:cNvPr id="308" name="Google Shape;308;p44"/>
          <p:cNvSpPr txBox="1"/>
          <p:nvPr>
            <p:ph type="ctrTitle"/>
          </p:nvPr>
        </p:nvSpPr>
        <p:spPr>
          <a:xfrm>
            <a:off x="400575" y="1299750"/>
            <a:ext cx="8520600" cy="2177400"/>
          </a:xfrm>
          <a:prstGeom prst="rect">
            <a:avLst/>
          </a:prstGeom>
        </p:spPr>
        <p:txBody>
          <a:bodyPr anchorCtr="0" anchor="b" bIns="91425" lIns="91425" spcFirstLastPara="1" rIns="91425" wrap="square" tIns="91425">
            <a:normAutofit/>
          </a:bodyPr>
          <a:lstStyle/>
          <a:p>
            <a:pPr indent="0" lvl="0" marL="0" marR="38100" rtl="0" algn="ctr">
              <a:lnSpc>
                <a:spcPct val="128571"/>
              </a:lnSpc>
              <a:spcBef>
                <a:spcPts val="0"/>
              </a:spcBef>
              <a:spcAft>
                <a:spcPts val="0"/>
              </a:spcAft>
              <a:buNone/>
            </a:pPr>
            <a:r>
              <a:rPr lang="it" sz="5100">
                <a:solidFill>
                  <a:srgbClr val="0B5394"/>
                </a:solidFill>
                <a:latin typeface="Luckiest Guy"/>
                <a:ea typeface="Luckiest Guy"/>
                <a:cs typeface="Luckiest Guy"/>
                <a:sym typeface="Luckiest Guy"/>
              </a:rPr>
              <a:t>THE  </a:t>
            </a:r>
            <a:r>
              <a:rPr lang="it" sz="5100">
                <a:solidFill>
                  <a:srgbClr val="0B5394"/>
                </a:solidFill>
                <a:latin typeface="Luckiest Guy"/>
                <a:ea typeface="Luckiest Guy"/>
                <a:cs typeface="Luckiest Guy"/>
                <a:sym typeface="Luckiest Guy"/>
              </a:rPr>
              <a:t>reception  system </a:t>
            </a:r>
            <a:endParaRPr sz="5100">
              <a:solidFill>
                <a:srgbClr val="0B5394"/>
              </a:solidFill>
              <a:latin typeface="Luckiest Guy"/>
              <a:ea typeface="Luckiest Guy"/>
              <a:cs typeface="Luckiest Guy"/>
              <a:sym typeface="Luckiest Guy"/>
            </a:endParaRPr>
          </a:p>
          <a:p>
            <a:pPr indent="0" lvl="0" marL="0" marR="38100" rtl="0" algn="ctr">
              <a:lnSpc>
                <a:spcPct val="128571"/>
              </a:lnSpc>
              <a:spcBef>
                <a:spcPts val="0"/>
              </a:spcBef>
              <a:spcAft>
                <a:spcPts val="0"/>
              </a:spcAft>
              <a:buClr>
                <a:schemeClr val="dk1"/>
              </a:buClr>
              <a:buSzPts val="1100"/>
              <a:buFont typeface="Arial"/>
              <a:buNone/>
            </a:pPr>
            <a:r>
              <a:rPr lang="it" sz="5100">
                <a:solidFill>
                  <a:srgbClr val="0B5394"/>
                </a:solidFill>
                <a:latin typeface="Luckiest Guy"/>
                <a:ea typeface="Luckiest Guy"/>
                <a:cs typeface="Luckiest Guy"/>
                <a:sym typeface="Luckiest Guy"/>
              </a:rPr>
              <a:t>in Italy</a:t>
            </a:r>
            <a:endParaRPr>
              <a:solidFill>
                <a:srgbClr val="FF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p27"/>
          <p:cNvPicPr preferRelativeResize="0"/>
          <p:nvPr/>
        </p:nvPicPr>
        <p:blipFill>
          <a:blip r:embed="rId3">
            <a:alphaModFix amt="30000"/>
          </a:blip>
          <a:stretch>
            <a:fillRect/>
          </a:stretch>
        </p:blipFill>
        <p:spPr>
          <a:xfrm>
            <a:off x="-38675" y="-41099"/>
            <a:ext cx="9221350" cy="5225676"/>
          </a:xfrm>
          <a:prstGeom prst="rect">
            <a:avLst/>
          </a:prstGeom>
          <a:noFill/>
          <a:ln>
            <a:noFill/>
          </a:ln>
          <a:effectLst>
            <a:outerShdw blurRad="57150" rotWithShape="0" algn="bl" dir="5400000" dist="19050">
              <a:srgbClr val="000000"/>
            </a:outerShdw>
          </a:effectLst>
        </p:spPr>
      </p:pic>
      <p:sp>
        <p:nvSpPr>
          <p:cNvPr id="185" name="Google Shape;185;p27"/>
          <p:cNvSpPr txBox="1"/>
          <p:nvPr>
            <p:ph idx="1" type="body"/>
          </p:nvPr>
        </p:nvSpPr>
        <p:spPr>
          <a:xfrm>
            <a:off x="352525" y="71450"/>
            <a:ext cx="8520600" cy="50721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None/>
            </a:pPr>
            <a:r>
              <a:t/>
            </a:r>
            <a:endParaRPr sz="14160">
              <a:solidFill>
                <a:schemeClr val="dk1"/>
              </a:solidFill>
              <a:latin typeface="Pacifico"/>
              <a:ea typeface="Pacifico"/>
              <a:cs typeface="Pacifico"/>
              <a:sym typeface="Pacifico"/>
            </a:endParaRPr>
          </a:p>
          <a:p>
            <a:pPr indent="0" lvl="0" marL="0" rtl="0" algn="l">
              <a:spcBef>
                <a:spcPts val="1200"/>
              </a:spcBef>
              <a:spcAft>
                <a:spcPts val="0"/>
              </a:spcAft>
              <a:buNone/>
            </a:pPr>
            <a:r>
              <a:t/>
            </a:r>
            <a:endParaRPr sz="14160">
              <a:solidFill>
                <a:schemeClr val="dk1"/>
              </a:solidFill>
              <a:latin typeface="Pacifico"/>
              <a:ea typeface="Pacifico"/>
              <a:cs typeface="Pacifico"/>
              <a:sym typeface="Pacifico"/>
            </a:endParaRPr>
          </a:p>
          <a:p>
            <a:pPr indent="0" lvl="0" marL="0" rtl="0" algn="l">
              <a:spcBef>
                <a:spcPts val="1200"/>
              </a:spcBef>
              <a:spcAft>
                <a:spcPts val="0"/>
              </a:spcAft>
              <a:buNone/>
            </a:pPr>
            <a:r>
              <a:t/>
            </a:r>
            <a:endParaRPr sz="14160">
              <a:solidFill>
                <a:schemeClr val="dk1"/>
              </a:solidFill>
              <a:latin typeface="Pacifico"/>
              <a:ea typeface="Pacifico"/>
              <a:cs typeface="Pacifico"/>
              <a:sym typeface="Pacifico"/>
            </a:endParaRPr>
          </a:p>
          <a:p>
            <a:pPr indent="0" lvl="0" marL="0" rtl="0" algn="l">
              <a:spcBef>
                <a:spcPts val="1200"/>
              </a:spcBef>
              <a:spcAft>
                <a:spcPts val="0"/>
              </a:spcAft>
              <a:buNone/>
            </a:pPr>
            <a:r>
              <a:t/>
            </a:r>
            <a:endParaRPr sz="14160">
              <a:solidFill>
                <a:schemeClr val="dk1"/>
              </a:solidFill>
              <a:latin typeface="Pacifico"/>
              <a:ea typeface="Pacifico"/>
              <a:cs typeface="Pacifico"/>
              <a:sym typeface="Pacifico"/>
            </a:endParaRPr>
          </a:p>
          <a:p>
            <a:pPr indent="0" lvl="0" marL="0" rtl="0" algn="l">
              <a:spcBef>
                <a:spcPts val="1200"/>
              </a:spcBef>
              <a:spcAft>
                <a:spcPts val="0"/>
              </a:spcAft>
              <a:buNone/>
            </a:pPr>
            <a:r>
              <a:t/>
            </a:r>
            <a:endParaRPr sz="14160">
              <a:solidFill>
                <a:schemeClr val="dk1"/>
              </a:solidFill>
              <a:latin typeface="Pacifico"/>
              <a:ea typeface="Pacifico"/>
              <a:cs typeface="Pacifico"/>
              <a:sym typeface="Pacifico"/>
            </a:endParaRPr>
          </a:p>
          <a:p>
            <a:pPr indent="0" lvl="0" marL="0" rtl="0" algn="ctr">
              <a:spcBef>
                <a:spcPts val="1200"/>
              </a:spcBef>
              <a:spcAft>
                <a:spcPts val="0"/>
              </a:spcAft>
              <a:buNone/>
            </a:pPr>
            <a:r>
              <a:rPr lang="it" sz="14160">
                <a:solidFill>
                  <a:schemeClr val="dk1"/>
                </a:solidFill>
                <a:latin typeface="Pacifico"/>
                <a:ea typeface="Pacifico"/>
                <a:cs typeface="Pacifico"/>
                <a:sym typeface="Pacifico"/>
              </a:rPr>
              <a:t>There are about two thousand people who risk their lives every day by crossing the Mediterranean Sea</a:t>
            </a:r>
            <a:endParaRPr sz="14160">
              <a:solidFill>
                <a:schemeClr val="dk1"/>
              </a:solidFill>
              <a:latin typeface="Pacifico"/>
              <a:ea typeface="Pacifico"/>
              <a:cs typeface="Pacifico"/>
              <a:sym typeface="Pacifico"/>
            </a:endParaRPr>
          </a:p>
          <a:p>
            <a:pPr indent="0" lvl="0" marL="0" rtl="0" algn="ctr">
              <a:spcBef>
                <a:spcPts val="1200"/>
              </a:spcBef>
              <a:spcAft>
                <a:spcPts val="0"/>
              </a:spcAft>
              <a:buNone/>
            </a:pPr>
            <a:r>
              <a:t/>
            </a:r>
            <a:endParaRPr sz="9900">
              <a:latin typeface="Pacifico"/>
              <a:ea typeface="Pacifico"/>
              <a:cs typeface="Pacifico"/>
              <a:sym typeface="Pacifico"/>
            </a:endParaRPr>
          </a:p>
          <a:p>
            <a:pPr indent="0" lvl="0" marL="0" rtl="0" algn="ctr">
              <a:spcBef>
                <a:spcPts val="1200"/>
              </a:spcBef>
              <a:spcAft>
                <a:spcPts val="0"/>
              </a:spcAft>
              <a:buNone/>
            </a:pPr>
            <a:r>
              <a:t/>
            </a:r>
            <a:endParaRPr sz="9900">
              <a:latin typeface="Pacifico"/>
              <a:ea typeface="Pacifico"/>
              <a:cs typeface="Pacifico"/>
              <a:sym typeface="Pacifico"/>
            </a:endParaRPr>
          </a:p>
          <a:p>
            <a:pPr indent="0" lvl="0" marL="0" rtl="0" algn="l">
              <a:spcBef>
                <a:spcPts val="1200"/>
              </a:spcBef>
              <a:spcAft>
                <a:spcPts val="0"/>
              </a:spcAft>
              <a:buNone/>
            </a:pPr>
            <a:r>
              <a:t/>
            </a:r>
            <a:endParaRPr sz="1817">
              <a:latin typeface="Pacifico"/>
              <a:ea typeface="Pacifico"/>
              <a:cs typeface="Pacifico"/>
              <a:sym typeface="Pacifico"/>
            </a:endParaRPr>
          </a:p>
          <a:p>
            <a:pPr indent="0" lvl="0" marL="0" rtl="0" algn="ctr">
              <a:spcBef>
                <a:spcPts val="1200"/>
              </a:spcBef>
              <a:spcAft>
                <a:spcPts val="0"/>
              </a:spcAft>
              <a:buNone/>
            </a:pPr>
            <a:r>
              <a:t/>
            </a:r>
            <a:endParaRPr sz="1700">
              <a:latin typeface="Pacifico"/>
              <a:ea typeface="Pacifico"/>
              <a:cs typeface="Pacifico"/>
              <a:sym typeface="Pacifico"/>
            </a:endParaRPr>
          </a:p>
          <a:p>
            <a:pPr indent="0" lvl="0" marL="0" rtl="0" algn="ctr">
              <a:spcBef>
                <a:spcPts val="1200"/>
              </a:spcBef>
              <a:spcAft>
                <a:spcPts val="0"/>
              </a:spcAft>
              <a:buNone/>
            </a:pPr>
            <a:r>
              <a:t/>
            </a:r>
            <a:endParaRPr>
              <a:latin typeface="Pacifico"/>
              <a:ea typeface="Pacifico"/>
              <a:cs typeface="Pacifico"/>
              <a:sym typeface="Pacifico"/>
            </a:endParaRPr>
          </a:p>
          <a:p>
            <a:pPr indent="0" lvl="0" marL="0" rtl="0" algn="ctr">
              <a:spcBef>
                <a:spcPts val="1200"/>
              </a:spcBef>
              <a:spcAft>
                <a:spcPts val="1200"/>
              </a:spcAft>
              <a:buNone/>
            </a:pPr>
            <a:r>
              <a:t/>
            </a:r>
            <a:endParaRPr>
              <a:latin typeface="Pacifico"/>
              <a:ea typeface="Pacifico"/>
              <a:cs typeface="Pacifico"/>
              <a:sym typeface="Pacific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
                                        </p:tgtEl>
                                        <p:attrNameLst>
                                          <p:attrName>style.visibility</p:attrName>
                                        </p:attrNameLst>
                                      </p:cBhvr>
                                      <p:to>
                                        <p:strVal val="visible"/>
                                      </p:to>
                                    </p:set>
                                    <p:animEffect filter="fade" transition="in">
                                      <p:cBhvr>
                                        <p:cTn dur="1000"/>
                                        <p:tgtEl>
                                          <p:spTgt spid="1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312" name="Shape 312"/>
        <p:cNvGrpSpPr/>
        <p:nvPr/>
      </p:nvGrpSpPr>
      <p:grpSpPr>
        <a:xfrm>
          <a:off x="0" y="0"/>
          <a:ext cx="0" cy="0"/>
          <a:chOff x="0" y="0"/>
          <a:chExt cx="0" cy="0"/>
        </a:xfrm>
      </p:grpSpPr>
      <p:pic>
        <p:nvPicPr>
          <p:cNvPr id="313" name="Google Shape;313;p45"/>
          <p:cNvPicPr preferRelativeResize="0"/>
          <p:nvPr/>
        </p:nvPicPr>
        <p:blipFill rotWithShape="1">
          <a:blip r:embed="rId3">
            <a:alphaModFix/>
          </a:blip>
          <a:srcRect b="17074" l="0" r="0" t="0"/>
          <a:stretch/>
        </p:blipFill>
        <p:spPr>
          <a:xfrm>
            <a:off x="214350" y="159175"/>
            <a:ext cx="3081876" cy="2533387"/>
          </a:xfrm>
          <a:prstGeom prst="rect">
            <a:avLst/>
          </a:prstGeom>
          <a:noFill/>
          <a:ln cap="flat" cmpd="sng" w="19050">
            <a:solidFill>
              <a:srgbClr val="BF9000"/>
            </a:solidFill>
            <a:prstDash val="solid"/>
            <a:round/>
            <a:headEnd len="sm" w="sm" type="none"/>
            <a:tailEnd len="sm" w="sm" type="none"/>
          </a:ln>
        </p:spPr>
      </p:pic>
      <p:sp>
        <p:nvSpPr>
          <p:cNvPr id="314" name="Google Shape;314;p45"/>
          <p:cNvSpPr/>
          <p:nvPr/>
        </p:nvSpPr>
        <p:spPr>
          <a:xfrm>
            <a:off x="1411900" y="2692550"/>
            <a:ext cx="1228025" cy="768425"/>
          </a:xfrm>
          <a:custGeom>
            <a:rect b="b" l="l" r="r" t="t"/>
            <a:pathLst>
              <a:path extrusionOk="0" h="30737" w="49121">
                <a:moveTo>
                  <a:pt x="537" y="0"/>
                </a:moveTo>
                <a:cubicBezTo>
                  <a:pt x="1281" y="4379"/>
                  <a:pt x="-3098" y="21152"/>
                  <a:pt x="4999" y="26275"/>
                </a:cubicBezTo>
                <a:cubicBezTo>
                  <a:pt x="13096" y="31398"/>
                  <a:pt x="41767" y="29993"/>
                  <a:pt x="49121" y="30737"/>
                </a:cubicBezTo>
              </a:path>
            </a:pathLst>
          </a:custGeom>
          <a:noFill/>
          <a:ln cap="flat" cmpd="sng" w="19050">
            <a:solidFill>
              <a:srgbClr val="1155CC"/>
            </a:solidFill>
            <a:prstDash val="solid"/>
            <a:round/>
            <a:headEnd len="med" w="med" type="triangle"/>
            <a:tailEnd len="med" w="med" type="none"/>
          </a:ln>
        </p:spPr>
      </p:sp>
      <p:sp>
        <p:nvSpPr>
          <p:cNvPr id="315" name="Google Shape;315;p45"/>
          <p:cNvSpPr txBox="1"/>
          <p:nvPr/>
        </p:nvSpPr>
        <p:spPr>
          <a:xfrm>
            <a:off x="2639925" y="2849875"/>
            <a:ext cx="3218100" cy="958800"/>
          </a:xfrm>
          <a:prstGeom prst="rect">
            <a:avLst/>
          </a:prstGeom>
          <a:solidFill>
            <a:srgbClr val="A4C2F4"/>
          </a:solidFill>
          <a:ln cap="flat" cmpd="sng" w="28575">
            <a:solidFill>
              <a:srgbClr val="3D85C6"/>
            </a:solidFill>
            <a:prstDash val="solid"/>
            <a:round/>
            <a:headEnd len="sm" w="sm" type="none"/>
            <a:tailEnd len="sm" w="sm" type="none"/>
          </a:ln>
        </p:spPr>
        <p:txBody>
          <a:bodyPr anchorCtr="0" anchor="t" bIns="91425" lIns="91425" spcFirstLastPara="1" rIns="91425" wrap="square" tIns="91425">
            <a:spAutoFit/>
          </a:bodyPr>
          <a:lstStyle/>
          <a:p>
            <a:pPr indent="0" lvl="0" marL="0" marR="38100" rtl="0" algn="l">
              <a:lnSpc>
                <a:spcPct val="128571"/>
              </a:lnSpc>
              <a:spcBef>
                <a:spcPts val="0"/>
              </a:spcBef>
              <a:spcAft>
                <a:spcPts val="0"/>
              </a:spcAft>
              <a:buNone/>
            </a:pPr>
            <a:r>
              <a:rPr lang="it" sz="2200">
                <a:latin typeface="Neucha"/>
                <a:ea typeface="Neucha"/>
                <a:cs typeface="Neucha"/>
                <a:sym typeface="Neucha"/>
              </a:rPr>
              <a:t>immigrants leave Africa and arrive in Lampedusa</a:t>
            </a:r>
            <a:endParaRPr sz="1500"/>
          </a:p>
        </p:txBody>
      </p:sp>
      <p:sp>
        <p:nvSpPr>
          <p:cNvPr id="316" name="Google Shape;316;p45"/>
          <p:cNvSpPr txBox="1"/>
          <p:nvPr/>
        </p:nvSpPr>
        <p:spPr>
          <a:xfrm>
            <a:off x="4572000" y="1014375"/>
            <a:ext cx="4461000" cy="1829400"/>
          </a:xfrm>
          <a:prstGeom prst="rect">
            <a:avLst/>
          </a:prstGeom>
          <a:solidFill>
            <a:srgbClr val="B6D7A8"/>
          </a:solidFill>
          <a:ln cap="flat" cmpd="sng" w="28575">
            <a:solidFill>
              <a:srgbClr val="38761D"/>
            </a:solidFill>
            <a:prstDash val="solid"/>
            <a:round/>
            <a:headEnd len="sm" w="sm" type="none"/>
            <a:tailEnd len="sm" w="sm" type="none"/>
          </a:ln>
        </p:spPr>
        <p:txBody>
          <a:bodyPr anchorCtr="0" anchor="t" bIns="91425" lIns="91425" spcFirstLastPara="1" rIns="91425" wrap="square" tIns="91425">
            <a:spAutoFit/>
          </a:bodyPr>
          <a:lstStyle/>
          <a:p>
            <a:pPr indent="0" lvl="0" marL="0" marR="38100" rtl="0" algn="l">
              <a:lnSpc>
                <a:spcPct val="128571"/>
              </a:lnSpc>
              <a:spcBef>
                <a:spcPts val="0"/>
              </a:spcBef>
              <a:spcAft>
                <a:spcPts val="0"/>
              </a:spcAft>
              <a:buNone/>
            </a:pPr>
            <a:r>
              <a:rPr lang="it" sz="2200">
                <a:solidFill>
                  <a:srgbClr val="202124"/>
                </a:solidFill>
                <a:latin typeface="Neucha"/>
                <a:ea typeface="Neucha"/>
                <a:cs typeface="Neucha"/>
                <a:sym typeface="Neucha"/>
              </a:rPr>
              <a:t>In</a:t>
            </a:r>
            <a:r>
              <a:rPr lang="it" sz="2200">
                <a:solidFill>
                  <a:srgbClr val="202124"/>
                </a:solidFill>
                <a:latin typeface="Neucha"/>
                <a:ea typeface="Neucha"/>
                <a:cs typeface="Neucha"/>
                <a:sym typeface="Neucha"/>
              </a:rPr>
              <a:t> Lampedusa the refugees are welcomed in centers called HOTSPOTS where immigrants can stay until they found an accommodation</a:t>
            </a:r>
            <a:endParaRPr/>
          </a:p>
        </p:txBody>
      </p:sp>
      <p:pic>
        <p:nvPicPr>
          <p:cNvPr id="317" name="Google Shape;317;p45"/>
          <p:cNvPicPr preferRelativeResize="0"/>
          <p:nvPr/>
        </p:nvPicPr>
        <p:blipFill rotWithShape="1">
          <a:blip r:embed="rId4">
            <a:alphaModFix/>
          </a:blip>
          <a:srcRect b="8920" l="5294" r="0" t="5550"/>
          <a:stretch/>
        </p:blipFill>
        <p:spPr>
          <a:xfrm>
            <a:off x="6233858" y="3374225"/>
            <a:ext cx="2799067" cy="1682525"/>
          </a:xfrm>
          <a:prstGeom prst="rect">
            <a:avLst/>
          </a:prstGeom>
          <a:noFill/>
          <a:ln>
            <a:noFill/>
          </a:ln>
        </p:spPr>
      </p:pic>
      <p:pic>
        <p:nvPicPr>
          <p:cNvPr id="318" name="Google Shape;318;p45"/>
          <p:cNvPicPr preferRelativeResize="0"/>
          <p:nvPr/>
        </p:nvPicPr>
        <p:blipFill rotWithShape="1">
          <a:blip r:embed="rId5">
            <a:alphaModFix/>
          </a:blip>
          <a:srcRect b="15189" l="1925" r="5059" t="7898"/>
          <a:stretch/>
        </p:blipFill>
        <p:spPr>
          <a:xfrm>
            <a:off x="83327" y="3965995"/>
            <a:ext cx="2977997" cy="1094400"/>
          </a:xfrm>
          <a:prstGeom prst="rect">
            <a:avLst/>
          </a:prstGeom>
          <a:noFill/>
          <a:ln>
            <a:noFill/>
          </a:ln>
        </p:spPr>
      </p:pic>
      <p:sp>
        <p:nvSpPr>
          <p:cNvPr id="319" name="Google Shape;319;p45"/>
          <p:cNvSpPr/>
          <p:nvPr/>
        </p:nvSpPr>
        <p:spPr>
          <a:xfrm>
            <a:off x="5874750" y="2503575"/>
            <a:ext cx="433775" cy="512800"/>
          </a:xfrm>
          <a:custGeom>
            <a:rect b="b" l="l" r="r" t="t"/>
            <a:pathLst>
              <a:path extrusionOk="0" h="20512" w="17351">
                <a:moveTo>
                  <a:pt x="0" y="20326"/>
                </a:moveTo>
                <a:cubicBezTo>
                  <a:pt x="2396" y="19996"/>
                  <a:pt x="11485" y="21731"/>
                  <a:pt x="14377" y="18343"/>
                </a:cubicBezTo>
                <a:cubicBezTo>
                  <a:pt x="17269" y="14955"/>
                  <a:pt x="16855" y="3057"/>
                  <a:pt x="17351" y="0"/>
                </a:cubicBezTo>
              </a:path>
            </a:pathLst>
          </a:custGeom>
          <a:noFill/>
          <a:ln cap="flat" cmpd="sng" w="19050">
            <a:solidFill>
              <a:srgbClr val="45818E"/>
            </a:solidFill>
            <a:prstDash val="solid"/>
            <a:round/>
            <a:headEnd len="med" w="med" type="none"/>
            <a:tailEnd len="med" w="med" type="triangle"/>
          </a:ln>
        </p:spPr>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323" name="Shape 323"/>
        <p:cNvGrpSpPr/>
        <p:nvPr/>
      </p:nvGrpSpPr>
      <p:grpSpPr>
        <a:xfrm>
          <a:off x="0" y="0"/>
          <a:ext cx="0" cy="0"/>
          <a:chOff x="0" y="0"/>
          <a:chExt cx="0" cy="0"/>
        </a:xfrm>
      </p:grpSpPr>
      <p:sp>
        <p:nvSpPr>
          <p:cNvPr id="324" name="Google Shape;324;p46"/>
          <p:cNvSpPr txBox="1"/>
          <p:nvPr>
            <p:ph type="title"/>
          </p:nvPr>
        </p:nvSpPr>
        <p:spPr>
          <a:xfrm>
            <a:off x="3148075" y="123950"/>
            <a:ext cx="2726700" cy="830400"/>
          </a:xfrm>
          <a:prstGeom prst="rect">
            <a:avLst/>
          </a:prstGeom>
          <a:solidFill>
            <a:srgbClr val="F9CB9C"/>
          </a:solidFill>
          <a:ln cap="flat" cmpd="sng" w="28575">
            <a:solidFill>
              <a:srgbClr val="EDC15E"/>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it" sz="4600">
                <a:solidFill>
                  <a:srgbClr val="E69138"/>
                </a:solidFill>
                <a:latin typeface="Luckiest Guy"/>
                <a:ea typeface="Luckiest Guy"/>
                <a:cs typeface="Luckiest Guy"/>
                <a:sym typeface="Luckiest Guy"/>
              </a:rPr>
              <a:t>HOTSPOT</a:t>
            </a:r>
            <a:endParaRPr sz="4600">
              <a:solidFill>
                <a:srgbClr val="E69138"/>
              </a:solidFill>
              <a:latin typeface="Luckiest Guy"/>
              <a:ea typeface="Luckiest Guy"/>
              <a:cs typeface="Luckiest Guy"/>
              <a:sym typeface="Luckiest Guy"/>
            </a:endParaRPr>
          </a:p>
        </p:txBody>
      </p:sp>
      <p:sp>
        <p:nvSpPr>
          <p:cNvPr id="325" name="Google Shape;325;p46"/>
          <p:cNvSpPr txBox="1"/>
          <p:nvPr>
            <p:ph idx="1" type="body"/>
          </p:nvPr>
        </p:nvSpPr>
        <p:spPr>
          <a:xfrm>
            <a:off x="299300" y="1282475"/>
            <a:ext cx="5414400" cy="1227300"/>
          </a:xfrm>
          <a:prstGeom prst="rect">
            <a:avLst/>
          </a:prstGeom>
          <a:solidFill>
            <a:srgbClr val="FFE599"/>
          </a:solidFill>
          <a:ln cap="flat" cmpd="sng" w="28575">
            <a:solidFill>
              <a:srgbClr val="BF9000"/>
            </a:solidFill>
            <a:prstDash val="solid"/>
            <a:round/>
            <a:headEnd len="sm" w="sm" type="none"/>
            <a:tailEnd len="sm" w="sm" type="none"/>
          </a:ln>
        </p:spPr>
        <p:txBody>
          <a:bodyPr anchorCtr="0" anchor="t" bIns="91425" lIns="91425" spcFirstLastPara="1" rIns="91425" wrap="square" tIns="91425">
            <a:normAutofit lnSpcReduction="20000"/>
          </a:bodyPr>
          <a:lstStyle/>
          <a:p>
            <a:pPr indent="0" lvl="0" marL="0" marR="38100" rtl="0" algn="l">
              <a:lnSpc>
                <a:spcPct val="128571"/>
              </a:lnSpc>
              <a:spcBef>
                <a:spcPts val="0"/>
              </a:spcBef>
              <a:spcAft>
                <a:spcPts val="0"/>
              </a:spcAft>
              <a:buClr>
                <a:schemeClr val="dk1"/>
              </a:buClr>
              <a:buSzPts val="1100"/>
              <a:buFont typeface="Arial"/>
              <a:buNone/>
            </a:pPr>
            <a:r>
              <a:rPr lang="it" sz="2233">
                <a:solidFill>
                  <a:srgbClr val="202124"/>
                </a:solidFill>
                <a:latin typeface="Neucha"/>
                <a:ea typeface="Neucha"/>
                <a:cs typeface="Neucha"/>
                <a:sym typeface="Neucha"/>
              </a:rPr>
              <a:t>T</a:t>
            </a:r>
            <a:r>
              <a:rPr lang="it" sz="2233">
                <a:solidFill>
                  <a:srgbClr val="202124"/>
                </a:solidFill>
                <a:latin typeface="Neucha"/>
                <a:ea typeface="Neucha"/>
                <a:cs typeface="Neucha"/>
                <a:sym typeface="Neucha"/>
              </a:rPr>
              <a:t>he personal data of newly disembarked foreign citizens will be registered in the hotspot centers.</a:t>
            </a:r>
            <a:endParaRPr sz="2233">
              <a:solidFill>
                <a:srgbClr val="202124"/>
              </a:solidFill>
              <a:latin typeface="Neucha"/>
              <a:ea typeface="Neucha"/>
              <a:cs typeface="Neucha"/>
              <a:sym typeface="Neucha"/>
            </a:endParaRPr>
          </a:p>
          <a:p>
            <a:pPr indent="0" lvl="0" marL="0" rtl="0" algn="l">
              <a:spcBef>
                <a:spcPts val="0"/>
              </a:spcBef>
              <a:spcAft>
                <a:spcPts val="1200"/>
              </a:spcAft>
              <a:buNone/>
            </a:pPr>
            <a:r>
              <a:t/>
            </a:r>
            <a:endParaRPr/>
          </a:p>
        </p:txBody>
      </p:sp>
      <p:pic>
        <p:nvPicPr>
          <p:cNvPr id="326" name="Google Shape;326;p46"/>
          <p:cNvPicPr preferRelativeResize="0"/>
          <p:nvPr/>
        </p:nvPicPr>
        <p:blipFill rotWithShape="1">
          <a:blip r:embed="rId3">
            <a:alphaModFix/>
          </a:blip>
          <a:srcRect b="24197" l="0" r="0" t="9198"/>
          <a:stretch/>
        </p:blipFill>
        <p:spPr>
          <a:xfrm>
            <a:off x="5118775" y="3433850"/>
            <a:ext cx="3342825" cy="1484300"/>
          </a:xfrm>
          <a:prstGeom prst="rect">
            <a:avLst/>
          </a:prstGeom>
          <a:noFill/>
          <a:ln cap="flat" cmpd="sng" w="19050">
            <a:solidFill>
              <a:srgbClr val="E69138"/>
            </a:solidFill>
            <a:prstDash val="solid"/>
            <a:round/>
            <a:headEnd len="sm" w="sm" type="none"/>
            <a:tailEnd len="sm" w="sm" type="none"/>
          </a:ln>
        </p:spPr>
      </p:pic>
      <p:sp>
        <p:nvSpPr>
          <p:cNvPr id="327" name="Google Shape;327;p46"/>
          <p:cNvSpPr/>
          <p:nvPr/>
        </p:nvSpPr>
        <p:spPr>
          <a:xfrm>
            <a:off x="1634971" y="575993"/>
            <a:ext cx="1513100" cy="651000"/>
          </a:xfrm>
          <a:custGeom>
            <a:rect b="b" l="l" r="r" t="t"/>
            <a:pathLst>
              <a:path extrusionOk="0" h="26040" w="60524">
                <a:moveTo>
                  <a:pt x="60524" y="3731"/>
                </a:moveTo>
                <a:cubicBezTo>
                  <a:pt x="51600" y="3318"/>
                  <a:pt x="17063" y="-2466"/>
                  <a:pt x="6982" y="1252"/>
                </a:cubicBezTo>
                <a:cubicBezTo>
                  <a:pt x="-3098" y="4970"/>
                  <a:pt x="1198" y="21909"/>
                  <a:pt x="41" y="26040"/>
                </a:cubicBezTo>
              </a:path>
            </a:pathLst>
          </a:custGeom>
          <a:noFill/>
          <a:ln cap="flat" cmpd="sng" w="19050">
            <a:solidFill>
              <a:srgbClr val="BF9000"/>
            </a:solidFill>
            <a:prstDash val="solid"/>
            <a:round/>
            <a:headEnd len="med" w="med" type="none"/>
            <a:tailEnd len="med" w="med" type="triangle"/>
          </a:ln>
        </p:spPr>
      </p:sp>
      <p:pic>
        <p:nvPicPr>
          <p:cNvPr id="328" name="Google Shape;328;p46"/>
          <p:cNvPicPr preferRelativeResize="0"/>
          <p:nvPr/>
        </p:nvPicPr>
        <p:blipFill rotWithShape="1">
          <a:blip r:embed="rId4">
            <a:alphaModFix/>
          </a:blip>
          <a:srcRect b="0" l="0" r="0" t="35815"/>
          <a:stretch/>
        </p:blipFill>
        <p:spPr>
          <a:xfrm>
            <a:off x="6149250" y="340525"/>
            <a:ext cx="2555351" cy="1992477"/>
          </a:xfrm>
          <a:prstGeom prst="rect">
            <a:avLst/>
          </a:prstGeom>
          <a:noFill/>
          <a:ln cap="flat" cmpd="sng" w="19050">
            <a:solidFill>
              <a:srgbClr val="B45F06"/>
            </a:solidFill>
            <a:prstDash val="solid"/>
            <a:round/>
            <a:headEnd len="sm" w="sm" type="none"/>
            <a:tailEnd len="sm" w="sm" type="none"/>
          </a:ln>
        </p:spPr>
      </p:pic>
      <p:pic>
        <p:nvPicPr>
          <p:cNvPr id="329" name="Google Shape;329;p46"/>
          <p:cNvPicPr preferRelativeResize="0"/>
          <p:nvPr/>
        </p:nvPicPr>
        <p:blipFill>
          <a:blip r:embed="rId5">
            <a:alphaModFix/>
          </a:blip>
          <a:stretch>
            <a:fillRect/>
          </a:stretch>
        </p:blipFill>
        <p:spPr>
          <a:xfrm>
            <a:off x="839050" y="3036525"/>
            <a:ext cx="3484475" cy="1881625"/>
          </a:xfrm>
          <a:prstGeom prst="rect">
            <a:avLst/>
          </a:prstGeom>
          <a:noFill/>
          <a:ln cap="flat" cmpd="sng" w="19050">
            <a:solidFill>
              <a:srgbClr val="7F6000"/>
            </a:solidFill>
            <a:prstDash val="solid"/>
            <a:round/>
            <a:headEnd len="sm" w="sm" type="none"/>
            <a:tailEnd len="sm" w="sm" type="none"/>
          </a:ln>
        </p:spPr>
      </p:pic>
      <p:sp>
        <p:nvSpPr>
          <p:cNvPr id="330" name="Google Shape;330;p46"/>
          <p:cNvSpPr txBox="1"/>
          <p:nvPr/>
        </p:nvSpPr>
        <p:spPr>
          <a:xfrm>
            <a:off x="780825" y="3445525"/>
            <a:ext cx="327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FE9FB"/>
            </a:gs>
            <a:gs pos="100000">
              <a:srgbClr val="6E9BE7"/>
            </a:gs>
          </a:gsLst>
          <a:path path="circle">
            <a:fillToRect b="50%" l="50%" r="50%" t="50%"/>
          </a:path>
          <a:tileRect/>
        </a:gradFill>
      </p:bgPr>
    </p:bg>
    <p:spTree>
      <p:nvGrpSpPr>
        <p:cNvPr id="334" name="Shape 334"/>
        <p:cNvGrpSpPr/>
        <p:nvPr/>
      </p:nvGrpSpPr>
      <p:grpSpPr>
        <a:xfrm>
          <a:off x="0" y="0"/>
          <a:ext cx="0" cy="0"/>
          <a:chOff x="0" y="0"/>
          <a:chExt cx="0" cy="0"/>
        </a:xfrm>
      </p:grpSpPr>
      <p:sp>
        <p:nvSpPr>
          <p:cNvPr id="335" name="Google Shape;335;p47"/>
          <p:cNvSpPr txBox="1"/>
          <p:nvPr>
            <p:ph type="title"/>
          </p:nvPr>
        </p:nvSpPr>
        <p:spPr>
          <a:xfrm>
            <a:off x="311700" y="1178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it" sz="3220" u="sng">
                <a:solidFill>
                  <a:srgbClr val="FF00FF"/>
                </a:solidFill>
              </a:rPr>
              <a:t>SAI = NATIONAL ASYLUM PROGRAMME</a:t>
            </a:r>
            <a:endParaRPr sz="4120">
              <a:solidFill>
                <a:srgbClr val="FF00FF"/>
              </a:solidFill>
            </a:endParaRPr>
          </a:p>
        </p:txBody>
      </p:sp>
      <p:sp>
        <p:nvSpPr>
          <p:cNvPr id="336" name="Google Shape;336;p47"/>
          <p:cNvSpPr txBox="1"/>
          <p:nvPr>
            <p:ph idx="1" type="body"/>
          </p:nvPr>
        </p:nvSpPr>
        <p:spPr>
          <a:xfrm>
            <a:off x="311700" y="1891150"/>
            <a:ext cx="2421000" cy="2099100"/>
          </a:xfrm>
          <a:prstGeom prst="rect">
            <a:avLst/>
          </a:prstGeom>
          <a:ln cap="flat" cmpd="sng" w="38100">
            <a:solidFill>
              <a:srgbClr val="FF00FF"/>
            </a:solidFill>
            <a:prstDash val="solid"/>
            <a:round/>
            <a:headEnd len="sm" w="sm" type="none"/>
            <a:tailEnd len="sm" w="sm" type="none"/>
          </a:ln>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it">
                <a:solidFill>
                  <a:srgbClr val="000000"/>
                </a:solidFill>
              </a:rPr>
              <a:t>SAI aims to welcome, protect and integrate refugees .</a:t>
            </a:r>
            <a:endParaRPr>
              <a:solidFill>
                <a:srgbClr val="000000"/>
              </a:solidFill>
            </a:endParaRPr>
          </a:p>
          <a:p>
            <a:pPr indent="0" lvl="0" marL="0" rtl="0" algn="l">
              <a:spcBef>
                <a:spcPts val="1200"/>
              </a:spcBef>
              <a:spcAft>
                <a:spcPts val="1200"/>
              </a:spcAft>
              <a:buNone/>
            </a:pPr>
            <a:r>
              <a:rPr lang="it">
                <a:solidFill>
                  <a:srgbClr val="000000"/>
                </a:solidFill>
              </a:rPr>
              <a:t>It gives them protection and  asylum.</a:t>
            </a:r>
            <a:endParaRPr>
              <a:solidFill>
                <a:srgbClr val="000000"/>
              </a:solidFill>
            </a:endParaRPr>
          </a:p>
        </p:txBody>
      </p:sp>
      <p:cxnSp>
        <p:nvCxnSpPr>
          <p:cNvPr id="337" name="Google Shape;337;p47"/>
          <p:cNvCxnSpPr/>
          <p:nvPr/>
        </p:nvCxnSpPr>
        <p:spPr>
          <a:xfrm flipH="1">
            <a:off x="3169125" y="831275"/>
            <a:ext cx="1267800" cy="987000"/>
          </a:xfrm>
          <a:prstGeom prst="straightConnector1">
            <a:avLst/>
          </a:prstGeom>
          <a:noFill/>
          <a:ln cap="flat" cmpd="sng" w="9525">
            <a:solidFill>
              <a:srgbClr val="000000"/>
            </a:solidFill>
            <a:prstDash val="solid"/>
            <a:round/>
            <a:headEnd len="med" w="med" type="none"/>
            <a:tailEnd len="med" w="med" type="triangle"/>
          </a:ln>
        </p:spPr>
      </p:cxnSp>
      <p:cxnSp>
        <p:nvCxnSpPr>
          <p:cNvPr id="338" name="Google Shape;338;p47"/>
          <p:cNvCxnSpPr/>
          <p:nvPr/>
        </p:nvCxnSpPr>
        <p:spPr>
          <a:xfrm>
            <a:off x="4572000" y="836075"/>
            <a:ext cx="1309200" cy="961500"/>
          </a:xfrm>
          <a:prstGeom prst="straightConnector1">
            <a:avLst/>
          </a:prstGeom>
          <a:noFill/>
          <a:ln cap="flat" cmpd="sng" w="9525">
            <a:solidFill>
              <a:srgbClr val="000000"/>
            </a:solidFill>
            <a:prstDash val="solid"/>
            <a:round/>
            <a:headEnd len="med" w="med" type="none"/>
            <a:tailEnd len="med" w="med" type="triangle"/>
          </a:ln>
        </p:spPr>
      </p:cxnSp>
      <p:sp>
        <p:nvSpPr>
          <p:cNvPr id="339" name="Google Shape;339;p47"/>
          <p:cNvSpPr txBox="1"/>
          <p:nvPr/>
        </p:nvSpPr>
        <p:spPr>
          <a:xfrm>
            <a:off x="5881150" y="1818275"/>
            <a:ext cx="3013500" cy="241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47"/>
          <p:cNvSpPr txBox="1"/>
          <p:nvPr>
            <p:ph idx="1" type="body"/>
          </p:nvPr>
        </p:nvSpPr>
        <p:spPr>
          <a:xfrm>
            <a:off x="6220675" y="1891150"/>
            <a:ext cx="2421000" cy="2099100"/>
          </a:xfrm>
          <a:prstGeom prst="rect">
            <a:avLst/>
          </a:prstGeom>
          <a:ln cap="flat" cmpd="sng" w="38100">
            <a:solidFill>
              <a:srgbClr val="FF00FF"/>
            </a:solidFill>
            <a:prstDash val="solid"/>
            <a:round/>
            <a:headEnd len="sm" w="sm" type="none"/>
            <a:tailEnd len="sm" w="sm" type="none"/>
          </a:ln>
        </p:spPr>
        <p:txBody>
          <a:bodyPr anchorCtr="0" anchor="t" bIns="91425" lIns="91425" spcFirstLastPara="1" rIns="91425" wrap="square" tIns="91425">
            <a:normAutofit/>
          </a:bodyPr>
          <a:lstStyle/>
          <a:p>
            <a:pPr indent="0" lvl="0" marL="0" rtl="0" algn="l">
              <a:spcBef>
                <a:spcPts val="0"/>
              </a:spcBef>
              <a:spcAft>
                <a:spcPts val="0"/>
              </a:spcAft>
              <a:buNone/>
            </a:pPr>
            <a:r>
              <a:rPr lang="it">
                <a:solidFill>
                  <a:srgbClr val="000000"/>
                </a:solidFill>
              </a:rPr>
              <a:t>Immigrants have legal, health and linguistic assistance.</a:t>
            </a:r>
            <a:endParaRPr>
              <a:solidFill>
                <a:srgbClr val="000000"/>
              </a:solidFill>
            </a:endParaRPr>
          </a:p>
          <a:p>
            <a:pPr indent="0" lvl="0" marL="0" rtl="0" algn="l">
              <a:spcBef>
                <a:spcPts val="1200"/>
              </a:spcBef>
              <a:spcAft>
                <a:spcPts val="1200"/>
              </a:spcAft>
              <a:buNone/>
            </a:pPr>
            <a:r>
              <a:rPr lang="it">
                <a:solidFill>
                  <a:srgbClr val="000000"/>
                </a:solidFill>
              </a:rPr>
              <a:t>SAI helps them to find a work.</a:t>
            </a:r>
            <a:endParaRPr>
              <a:solidFill>
                <a:srgbClr val="000000"/>
              </a:solidFill>
            </a:endParaRPr>
          </a:p>
        </p:txBody>
      </p:sp>
      <p:pic>
        <p:nvPicPr>
          <p:cNvPr id="341" name="Google Shape;341;p47"/>
          <p:cNvPicPr preferRelativeResize="0"/>
          <p:nvPr/>
        </p:nvPicPr>
        <p:blipFill>
          <a:blip r:embed="rId3">
            <a:alphaModFix/>
          </a:blip>
          <a:stretch>
            <a:fillRect/>
          </a:stretch>
        </p:blipFill>
        <p:spPr>
          <a:xfrm>
            <a:off x="2969938" y="2230648"/>
            <a:ext cx="3013499" cy="158605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FE9FB"/>
            </a:gs>
            <a:gs pos="100000">
              <a:srgbClr val="6E9BE7"/>
            </a:gs>
          </a:gsLst>
          <a:path path="circle">
            <a:fillToRect b="50%" l="50%" r="50%" t="50%"/>
          </a:path>
          <a:tileRect/>
        </a:gradFill>
      </p:bgPr>
    </p:bg>
    <p:spTree>
      <p:nvGrpSpPr>
        <p:cNvPr id="345" name="Shape 345"/>
        <p:cNvGrpSpPr/>
        <p:nvPr/>
      </p:nvGrpSpPr>
      <p:grpSpPr>
        <a:xfrm>
          <a:off x="0" y="0"/>
          <a:ext cx="0" cy="0"/>
          <a:chOff x="0" y="0"/>
          <a:chExt cx="0" cy="0"/>
        </a:xfrm>
      </p:grpSpPr>
      <p:sp>
        <p:nvSpPr>
          <p:cNvPr id="346" name="Google Shape;346;p48"/>
          <p:cNvSpPr txBox="1"/>
          <p:nvPr/>
        </p:nvSpPr>
        <p:spPr>
          <a:xfrm>
            <a:off x="83125" y="103900"/>
            <a:ext cx="86763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3000">
                <a:latin typeface="Comic Sans MS"/>
                <a:ea typeface="Comic Sans MS"/>
                <a:cs typeface="Comic Sans MS"/>
                <a:sym typeface="Comic Sans MS"/>
              </a:rPr>
              <a:t>This is the map of SAI centres in Italy</a:t>
            </a:r>
            <a:endParaRPr sz="3000">
              <a:latin typeface="Comic Sans MS"/>
              <a:ea typeface="Comic Sans MS"/>
              <a:cs typeface="Comic Sans MS"/>
              <a:sym typeface="Comic Sans MS"/>
            </a:endParaRPr>
          </a:p>
        </p:txBody>
      </p:sp>
      <p:pic>
        <p:nvPicPr>
          <p:cNvPr id="347" name="Google Shape;347;p48"/>
          <p:cNvPicPr preferRelativeResize="0"/>
          <p:nvPr/>
        </p:nvPicPr>
        <p:blipFill>
          <a:blip r:embed="rId3">
            <a:alphaModFix/>
          </a:blip>
          <a:stretch>
            <a:fillRect/>
          </a:stretch>
        </p:blipFill>
        <p:spPr>
          <a:xfrm>
            <a:off x="2399550" y="724925"/>
            <a:ext cx="4448803" cy="42731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351" name="Shape 351"/>
        <p:cNvGrpSpPr/>
        <p:nvPr/>
      </p:nvGrpSpPr>
      <p:grpSpPr>
        <a:xfrm>
          <a:off x="0" y="0"/>
          <a:ext cx="0" cy="0"/>
          <a:chOff x="0" y="0"/>
          <a:chExt cx="0" cy="0"/>
        </a:xfrm>
      </p:grpSpPr>
      <p:sp>
        <p:nvSpPr>
          <p:cNvPr id="352" name="Google Shape;352;p49"/>
          <p:cNvSpPr txBox="1"/>
          <p:nvPr>
            <p:ph type="title"/>
          </p:nvPr>
        </p:nvSpPr>
        <p:spPr>
          <a:xfrm>
            <a:off x="311700" y="275575"/>
            <a:ext cx="8520600" cy="572700"/>
          </a:xfrm>
          <a:prstGeom prst="rect">
            <a:avLst/>
          </a:prstGeom>
        </p:spPr>
        <p:txBody>
          <a:bodyPr anchorCtr="0" anchor="t" bIns="91425" lIns="91425" spcFirstLastPara="1" rIns="91425" wrap="square" tIns="91425">
            <a:normAutofit fontScale="90000"/>
          </a:bodyPr>
          <a:lstStyle/>
          <a:p>
            <a:pPr indent="0" lvl="0" marL="0" marR="38100" rtl="0" algn="ctr">
              <a:lnSpc>
                <a:spcPct val="128571"/>
              </a:lnSpc>
              <a:spcBef>
                <a:spcPts val="0"/>
              </a:spcBef>
              <a:spcAft>
                <a:spcPts val="0"/>
              </a:spcAft>
              <a:buClr>
                <a:schemeClr val="dk1"/>
              </a:buClr>
              <a:buSzPct val="38223"/>
              <a:buFont typeface="Arial"/>
              <a:buNone/>
            </a:pPr>
            <a:r>
              <a:rPr lang="it" sz="2590">
                <a:solidFill>
                  <a:srgbClr val="202124"/>
                </a:solidFill>
                <a:latin typeface="Pacifico"/>
                <a:ea typeface="Pacifico"/>
                <a:cs typeface="Pacifico"/>
                <a:sym typeface="Pacifico"/>
              </a:rPr>
              <a:t>What do asylum seekers have to do when they arrive in Italy?</a:t>
            </a:r>
            <a:endParaRPr sz="2590">
              <a:solidFill>
                <a:srgbClr val="202124"/>
              </a:solidFill>
              <a:latin typeface="Pacifico"/>
              <a:ea typeface="Pacifico"/>
              <a:cs typeface="Pacifico"/>
              <a:sym typeface="Pacifico"/>
            </a:endParaRPr>
          </a:p>
          <a:p>
            <a:pPr indent="0" lvl="0" marL="0" rtl="0" algn="l">
              <a:spcBef>
                <a:spcPts val="0"/>
              </a:spcBef>
              <a:spcAft>
                <a:spcPts val="0"/>
              </a:spcAft>
              <a:buNone/>
            </a:pPr>
            <a:r>
              <a:t/>
            </a:r>
            <a:endParaRPr/>
          </a:p>
        </p:txBody>
      </p:sp>
      <p:sp>
        <p:nvSpPr>
          <p:cNvPr id="353" name="Google Shape;353;p49"/>
          <p:cNvSpPr txBox="1"/>
          <p:nvPr>
            <p:ph idx="1" type="body"/>
          </p:nvPr>
        </p:nvSpPr>
        <p:spPr>
          <a:xfrm>
            <a:off x="311700" y="798100"/>
            <a:ext cx="3786900" cy="38700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None/>
            </a:pPr>
            <a:r>
              <a:rPr lang="it">
                <a:solidFill>
                  <a:srgbClr val="202124"/>
                </a:solidFill>
                <a:latin typeface="Comic Sans MS"/>
                <a:ea typeface="Comic Sans MS"/>
                <a:cs typeface="Comic Sans MS"/>
                <a:sym typeface="Comic Sans MS"/>
              </a:rPr>
              <a:t>A</a:t>
            </a:r>
            <a:r>
              <a:rPr lang="it">
                <a:solidFill>
                  <a:srgbClr val="202124"/>
                </a:solidFill>
                <a:latin typeface="Comic Sans MS"/>
                <a:ea typeface="Comic Sans MS"/>
                <a:cs typeface="Comic Sans MS"/>
                <a:sym typeface="Comic Sans MS"/>
              </a:rPr>
              <a:t>fter</a:t>
            </a:r>
            <a:r>
              <a:rPr lang="it" sz="1600">
                <a:solidFill>
                  <a:srgbClr val="202124"/>
                </a:solidFill>
                <a:latin typeface="Comic Sans MS"/>
                <a:ea typeface="Comic Sans MS"/>
                <a:cs typeface="Comic Sans MS"/>
                <a:sym typeface="Comic Sans MS"/>
              </a:rPr>
              <a:t> </a:t>
            </a:r>
            <a:r>
              <a:rPr lang="it">
                <a:solidFill>
                  <a:srgbClr val="202124"/>
                </a:solidFill>
                <a:latin typeface="Comic Sans MS"/>
                <a:ea typeface="Comic Sans MS"/>
                <a:cs typeface="Comic Sans MS"/>
                <a:sym typeface="Comic Sans MS"/>
              </a:rPr>
              <a:t>submitting the application for international protection, asylum seekers will be summoned for an interview where they will be asked for information on:</a:t>
            </a:r>
            <a:endParaRPr>
              <a:solidFill>
                <a:srgbClr val="202124"/>
              </a:solidFill>
              <a:latin typeface="Comic Sans MS"/>
              <a:ea typeface="Comic Sans MS"/>
              <a:cs typeface="Comic Sans MS"/>
              <a:sym typeface="Comic Sans MS"/>
            </a:endParaRPr>
          </a:p>
          <a:p>
            <a:pPr indent="0" lvl="0" marL="0" rtl="0" algn="l">
              <a:lnSpc>
                <a:spcPct val="95000"/>
              </a:lnSpc>
              <a:spcBef>
                <a:spcPts val="1200"/>
              </a:spcBef>
              <a:spcAft>
                <a:spcPts val="0"/>
              </a:spcAft>
              <a:buClr>
                <a:schemeClr val="dk1"/>
              </a:buClr>
              <a:buSzPts val="523"/>
              <a:buFont typeface="Arial"/>
              <a:buNone/>
            </a:pPr>
            <a:r>
              <a:rPr lang="it">
                <a:solidFill>
                  <a:srgbClr val="202124"/>
                </a:solidFill>
                <a:latin typeface="Comic Sans MS"/>
                <a:ea typeface="Comic Sans MS"/>
                <a:cs typeface="Comic Sans MS"/>
                <a:sym typeface="Comic Sans MS"/>
              </a:rPr>
              <a:t>• identity (origins, family, culture, studies, work and religion, political ideas)</a:t>
            </a:r>
            <a:endParaRPr>
              <a:solidFill>
                <a:srgbClr val="202124"/>
              </a:solidFill>
              <a:latin typeface="Comic Sans MS"/>
              <a:ea typeface="Comic Sans MS"/>
              <a:cs typeface="Comic Sans MS"/>
              <a:sym typeface="Comic Sans MS"/>
            </a:endParaRPr>
          </a:p>
          <a:p>
            <a:pPr indent="0" lvl="0" marL="0" rtl="0" algn="l">
              <a:lnSpc>
                <a:spcPct val="95000"/>
              </a:lnSpc>
              <a:spcBef>
                <a:spcPts val="1200"/>
              </a:spcBef>
              <a:spcAft>
                <a:spcPts val="0"/>
              </a:spcAft>
              <a:buNone/>
            </a:pPr>
            <a:r>
              <a:rPr lang="it">
                <a:solidFill>
                  <a:srgbClr val="202124"/>
                </a:solidFill>
                <a:latin typeface="Comic Sans MS"/>
                <a:ea typeface="Comic Sans MS"/>
                <a:cs typeface="Comic Sans MS"/>
                <a:sym typeface="Comic Sans MS"/>
              </a:rPr>
              <a:t>• reasons for leaving the country of origin</a:t>
            </a:r>
            <a:endParaRPr>
              <a:solidFill>
                <a:srgbClr val="202124"/>
              </a:solidFill>
              <a:latin typeface="Comic Sans MS"/>
              <a:ea typeface="Comic Sans MS"/>
              <a:cs typeface="Comic Sans MS"/>
              <a:sym typeface="Comic Sans MS"/>
            </a:endParaRPr>
          </a:p>
          <a:p>
            <a:pPr indent="0" lvl="0" marL="0" rtl="0" algn="l">
              <a:lnSpc>
                <a:spcPct val="95000"/>
              </a:lnSpc>
              <a:spcBef>
                <a:spcPts val="1200"/>
              </a:spcBef>
              <a:spcAft>
                <a:spcPts val="0"/>
              </a:spcAft>
              <a:buNone/>
            </a:pPr>
            <a:r>
              <a:rPr lang="it">
                <a:solidFill>
                  <a:srgbClr val="202124"/>
                </a:solidFill>
                <a:latin typeface="Comic Sans MS"/>
                <a:ea typeface="Comic Sans MS"/>
                <a:cs typeface="Comic Sans MS"/>
                <a:sym typeface="Comic Sans MS"/>
              </a:rPr>
              <a:t>• fears of returning to the country of origin and risks</a:t>
            </a:r>
            <a:endParaRPr>
              <a:solidFill>
                <a:srgbClr val="202124"/>
              </a:solidFill>
              <a:latin typeface="Comic Sans MS"/>
              <a:ea typeface="Comic Sans MS"/>
              <a:cs typeface="Comic Sans MS"/>
              <a:sym typeface="Comic Sans MS"/>
            </a:endParaRPr>
          </a:p>
          <a:p>
            <a:pPr indent="0" lvl="0" marL="0" rtl="0" algn="l">
              <a:lnSpc>
                <a:spcPct val="95000"/>
              </a:lnSpc>
              <a:spcBef>
                <a:spcPts val="1200"/>
              </a:spcBef>
              <a:spcAft>
                <a:spcPts val="0"/>
              </a:spcAft>
              <a:buClr>
                <a:schemeClr val="dk1"/>
              </a:buClr>
              <a:buSzPts val="523"/>
              <a:buFont typeface="Arial"/>
              <a:buNone/>
            </a:pPr>
            <a:r>
              <a:t/>
            </a:r>
            <a:endParaRPr sz="1600">
              <a:solidFill>
                <a:srgbClr val="202124"/>
              </a:solidFill>
              <a:latin typeface="Comic Sans MS"/>
              <a:ea typeface="Comic Sans MS"/>
              <a:cs typeface="Comic Sans MS"/>
              <a:sym typeface="Comic Sans MS"/>
            </a:endParaRPr>
          </a:p>
          <a:p>
            <a:pPr indent="0" lvl="0" marL="0" marR="38100" rtl="0" algn="l">
              <a:lnSpc>
                <a:spcPct val="108571"/>
              </a:lnSpc>
              <a:spcBef>
                <a:spcPts val="1200"/>
              </a:spcBef>
              <a:spcAft>
                <a:spcPts val="0"/>
              </a:spcAft>
              <a:buNone/>
            </a:pPr>
            <a:r>
              <a:t/>
            </a:r>
            <a:endParaRPr sz="1300">
              <a:solidFill>
                <a:schemeClr val="dk1"/>
              </a:solidFill>
              <a:latin typeface="Barlow Condensed"/>
              <a:ea typeface="Barlow Condensed"/>
              <a:cs typeface="Barlow Condensed"/>
              <a:sym typeface="Barlow Condensed"/>
            </a:endParaRPr>
          </a:p>
        </p:txBody>
      </p:sp>
      <p:pic>
        <p:nvPicPr>
          <p:cNvPr id="354" name="Google Shape;354;p49"/>
          <p:cNvPicPr preferRelativeResize="0"/>
          <p:nvPr/>
        </p:nvPicPr>
        <p:blipFill>
          <a:blip r:embed="rId3">
            <a:alphaModFix/>
          </a:blip>
          <a:stretch>
            <a:fillRect/>
          </a:stretch>
        </p:blipFill>
        <p:spPr>
          <a:xfrm>
            <a:off x="4355450" y="1244538"/>
            <a:ext cx="4476851" cy="29771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358" name="Shape 358"/>
        <p:cNvGrpSpPr/>
        <p:nvPr/>
      </p:nvGrpSpPr>
      <p:grpSpPr>
        <a:xfrm>
          <a:off x="0" y="0"/>
          <a:ext cx="0" cy="0"/>
          <a:chOff x="0" y="0"/>
          <a:chExt cx="0" cy="0"/>
        </a:xfrm>
      </p:grpSpPr>
      <p:sp>
        <p:nvSpPr>
          <p:cNvPr id="359" name="Google Shape;359;p50"/>
          <p:cNvSpPr txBox="1"/>
          <p:nvPr>
            <p:ph type="title"/>
          </p:nvPr>
        </p:nvSpPr>
        <p:spPr>
          <a:xfrm>
            <a:off x="466375" y="2939150"/>
            <a:ext cx="2975400" cy="1546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t/>
            </a:r>
            <a:endParaRPr>
              <a:latin typeface="Comic Sans MS"/>
              <a:ea typeface="Comic Sans MS"/>
              <a:cs typeface="Comic Sans MS"/>
              <a:sym typeface="Comic Sans MS"/>
            </a:endParaRPr>
          </a:p>
          <a:p>
            <a:pPr indent="0" lvl="0" marL="0" rtl="0" algn="ctr">
              <a:spcBef>
                <a:spcPts val="0"/>
              </a:spcBef>
              <a:spcAft>
                <a:spcPts val="0"/>
              </a:spcAft>
              <a:buNone/>
            </a:pPr>
            <a:r>
              <a:t/>
            </a:r>
            <a:endParaRPr>
              <a:latin typeface="Comic Sans MS"/>
              <a:ea typeface="Comic Sans MS"/>
              <a:cs typeface="Comic Sans MS"/>
              <a:sym typeface="Comic Sans MS"/>
            </a:endParaRPr>
          </a:p>
          <a:p>
            <a:pPr indent="0" lvl="0" marL="0" rtl="0" algn="l">
              <a:spcBef>
                <a:spcPts val="0"/>
              </a:spcBef>
              <a:spcAft>
                <a:spcPts val="0"/>
              </a:spcAft>
              <a:buNone/>
            </a:pPr>
            <a:r>
              <a:rPr lang="it" sz="4000">
                <a:latin typeface="Comic Sans MS"/>
                <a:ea typeface="Comic Sans MS"/>
                <a:cs typeface="Comic Sans MS"/>
                <a:sym typeface="Comic Sans MS"/>
              </a:rPr>
              <a:t>I</a:t>
            </a:r>
            <a:r>
              <a:rPr lang="it" sz="4000">
                <a:latin typeface="Comic Sans MS"/>
                <a:ea typeface="Comic Sans MS"/>
                <a:cs typeface="Comic Sans MS"/>
                <a:sym typeface="Comic Sans MS"/>
              </a:rPr>
              <a:t>mmigration </a:t>
            </a:r>
            <a:endParaRPr sz="4000">
              <a:latin typeface="Comic Sans MS"/>
              <a:ea typeface="Comic Sans MS"/>
              <a:cs typeface="Comic Sans MS"/>
              <a:sym typeface="Comic Sans MS"/>
            </a:endParaRPr>
          </a:p>
        </p:txBody>
      </p:sp>
      <p:pic>
        <p:nvPicPr>
          <p:cNvPr id="360" name="Google Shape;360;p50"/>
          <p:cNvPicPr preferRelativeResize="0"/>
          <p:nvPr/>
        </p:nvPicPr>
        <p:blipFill>
          <a:blip r:embed="rId3">
            <a:alphaModFix/>
          </a:blip>
          <a:stretch>
            <a:fillRect/>
          </a:stretch>
        </p:blipFill>
        <p:spPr>
          <a:xfrm>
            <a:off x="4109950" y="1818000"/>
            <a:ext cx="4862176" cy="3205825"/>
          </a:xfrm>
          <a:prstGeom prst="rect">
            <a:avLst/>
          </a:prstGeom>
          <a:noFill/>
          <a:ln>
            <a:noFill/>
          </a:ln>
        </p:spPr>
      </p:pic>
      <p:pic>
        <p:nvPicPr>
          <p:cNvPr id="361" name="Google Shape;361;p50"/>
          <p:cNvPicPr preferRelativeResize="0"/>
          <p:nvPr/>
        </p:nvPicPr>
        <p:blipFill>
          <a:blip r:embed="rId4">
            <a:alphaModFix/>
          </a:blip>
          <a:stretch>
            <a:fillRect/>
          </a:stretch>
        </p:blipFill>
        <p:spPr>
          <a:xfrm>
            <a:off x="193387" y="167950"/>
            <a:ext cx="4609524" cy="2638975"/>
          </a:xfrm>
          <a:prstGeom prst="rect">
            <a:avLst/>
          </a:prstGeom>
          <a:noFill/>
          <a:ln>
            <a:noFill/>
          </a:ln>
        </p:spPr>
      </p:pic>
      <p:sp>
        <p:nvSpPr>
          <p:cNvPr id="362" name="Google Shape;362;p50"/>
          <p:cNvSpPr txBox="1"/>
          <p:nvPr/>
        </p:nvSpPr>
        <p:spPr>
          <a:xfrm>
            <a:off x="5285300" y="438300"/>
            <a:ext cx="28875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3600">
                <a:latin typeface="Comic Sans MS"/>
                <a:ea typeface="Comic Sans MS"/>
                <a:cs typeface="Comic Sans MS"/>
                <a:sym typeface="Comic Sans MS"/>
              </a:rPr>
              <a:t>Two stories about…</a:t>
            </a:r>
            <a:endParaRPr sz="3600">
              <a:latin typeface="Comic Sans MS"/>
              <a:ea typeface="Comic Sans MS"/>
              <a:cs typeface="Comic Sans MS"/>
              <a:sym typeface="Comic Sans M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51"/>
          <p:cNvSpPr txBox="1"/>
          <p:nvPr>
            <p:ph type="title"/>
          </p:nvPr>
        </p:nvSpPr>
        <p:spPr>
          <a:xfrm>
            <a:off x="483975" y="381525"/>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it">
                <a:solidFill>
                  <a:schemeClr val="accent5"/>
                </a:solidFill>
                <a:latin typeface="Comic Sans MS"/>
                <a:ea typeface="Comic Sans MS"/>
                <a:cs typeface="Comic Sans MS"/>
                <a:sym typeface="Comic Sans MS"/>
              </a:rPr>
              <a:t>THE STORY OF MOHAMED</a:t>
            </a:r>
            <a:endParaRPr>
              <a:solidFill>
                <a:schemeClr val="accent5"/>
              </a:solidFill>
              <a:latin typeface="Comic Sans MS"/>
              <a:ea typeface="Comic Sans MS"/>
              <a:cs typeface="Comic Sans MS"/>
              <a:sym typeface="Comic Sans MS"/>
            </a:endParaRPr>
          </a:p>
        </p:txBody>
      </p:sp>
      <p:sp>
        <p:nvSpPr>
          <p:cNvPr id="368" name="Google Shape;368;p51"/>
          <p:cNvSpPr txBox="1"/>
          <p:nvPr>
            <p:ph idx="1" type="body"/>
          </p:nvPr>
        </p:nvSpPr>
        <p:spPr>
          <a:xfrm>
            <a:off x="211075" y="555450"/>
            <a:ext cx="4865700" cy="34239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1018"/>
              <a:buNone/>
            </a:pPr>
            <a:r>
              <a:t/>
            </a:r>
            <a:endParaRPr sz="1500">
              <a:solidFill>
                <a:srgbClr val="000000"/>
              </a:solidFill>
              <a:latin typeface="Comic Sans MS"/>
              <a:ea typeface="Comic Sans MS"/>
              <a:cs typeface="Comic Sans MS"/>
              <a:sym typeface="Comic Sans MS"/>
            </a:endParaRPr>
          </a:p>
          <a:p>
            <a:pPr indent="0" lvl="0" marL="0" rtl="0" algn="l">
              <a:lnSpc>
                <a:spcPct val="95000"/>
              </a:lnSpc>
              <a:spcBef>
                <a:spcPts val="1200"/>
              </a:spcBef>
              <a:spcAft>
                <a:spcPts val="0"/>
              </a:spcAft>
              <a:buSzPts val="1018"/>
              <a:buNone/>
            </a:pPr>
            <a:r>
              <a:rPr lang="it" sz="1500">
                <a:solidFill>
                  <a:srgbClr val="000000"/>
                </a:solidFill>
                <a:latin typeface="Comic Sans MS"/>
                <a:ea typeface="Comic Sans MS"/>
                <a:cs typeface="Comic Sans MS"/>
                <a:sym typeface="Comic Sans MS"/>
              </a:rPr>
              <a:t>Mohamed knew that crossing the Mediterranean sea could be dangerous….</a:t>
            </a:r>
            <a:endParaRPr sz="1500">
              <a:solidFill>
                <a:srgbClr val="000000"/>
              </a:solidFill>
              <a:latin typeface="Comic Sans MS"/>
              <a:ea typeface="Comic Sans MS"/>
              <a:cs typeface="Comic Sans MS"/>
              <a:sym typeface="Comic Sans MS"/>
            </a:endParaRPr>
          </a:p>
          <a:p>
            <a:pPr indent="0" lvl="0" marL="0" rtl="0" algn="l">
              <a:lnSpc>
                <a:spcPct val="95000"/>
              </a:lnSpc>
              <a:spcBef>
                <a:spcPts val="1200"/>
              </a:spcBef>
              <a:spcAft>
                <a:spcPts val="0"/>
              </a:spcAft>
              <a:buSzPts val="1018"/>
              <a:buNone/>
            </a:pPr>
            <a:r>
              <a:rPr lang="it" sz="1500">
                <a:solidFill>
                  <a:srgbClr val="000000"/>
                </a:solidFill>
                <a:latin typeface="Comic Sans MS"/>
                <a:ea typeface="Comic Sans MS"/>
                <a:cs typeface="Comic Sans MS"/>
                <a:sym typeface="Comic Sans MS"/>
              </a:rPr>
              <a:t> He had no fear , since the day his parents died because of a bomb. </a:t>
            </a:r>
            <a:endParaRPr sz="1500">
              <a:solidFill>
                <a:srgbClr val="000000"/>
              </a:solidFill>
              <a:latin typeface="Comic Sans MS"/>
              <a:ea typeface="Comic Sans MS"/>
              <a:cs typeface="Comic Sans MS"/>
              <a:sym typeface="Comic Sans MS"/>
            </a:endParaRPr>
          </a:p>
          <a:p>
            <a:pPr indent="0" lvl="0" marL="0" rtl="0" algn="l">
              <a:lnSpc>
                <a:spcPct val="95000"/>
              </a:lnSpc>
              <a:spcBef>
                <a:spcPts val="1200"/>
              </a:spcBef>
              <a:spcAft>
                <a:spcPts val="0"/>
              </a:spcAft>
              <a:buSzPts val="1018"/>
              <a:buNone/>
            </a:pPr>
            <a:r>
              <a:rPr lang="it" sz="1500">
                <a:solidFill>
                  <a:srgbClr val="000000"/>
                </a:solidFill>
                <a:latin typeface="Comic Sans MS"/>
                <a:ea typeface="Comic Sans MS"/>
                <a:cs typeface="Comic Sans MS"/>
                <a:sym typeface="Comic Sans MS"/>
              </a:rPr>
              <a:t>Mohamed was alone, so he decided to flee the war in the country where he lived.</a:t>
            </a:r>
            <a:endParaRPr sz="1500">
              <a:solidFill>
                <a:srgbClr val="000000"/>
              </a:solidFill>
              <a:latin typeface="Comic Sans MS"/>
              <a:ea typeface="Comic Sans MS"/>
              <a:cs typeface="Comic Sans MS"/>
              <a:sym typeface="Comic Sans MS"/>
            </a:endParaRPr>
          </a:p>
          <a:p>
            <a:pPr indent="0" lvl="0" marL="0" rtl="0" algn="l">
              <a:lnSpc>
                <a:spcPct val="95000"/>
              </a:lnSpc>
              <a:spcBef>
                <a:spcPts val="1200"/>
              </a:spcBef>
              <a:spcAft>
                <a:spcPts val="0"/>
              </a:spcAft>
              <a:buSzPts val="1018"/>
              <a:buNone/>
            </a:pPr>
            <a:r>
              <a:rPr lang="it" sz="1500">
                <a:solidFill>
                  <a:srgbClr val="000000"/>
                </a:solidFill>
                <a:latin typeface="Comic Sans MS"/>
                <a:ea typeface="Comic Sans MS"/>
                <a:cs typeface="Comic Sans MS"/>
                <a:sym typeface="Comic Sans MS"/>
              </a:rPr>
              <a:t>He gave ALL THE MONEY HE HAD to human traffickers who brought him in Libya.  When the journey began, the human traffickers treated him inhumanly. Maybe life in Italy will be better, HE THOUGHT…</a:t>
            </a:r>
            <a:endParaRPr sz="1500">
              <a:solidFill>
                <a:srgbClr val="000000"/>
              </a:solidFill>
              <a:latin typeface="Comic Sans MS"/>
              <a:ea typeface="Comic Sans MS"/>
              <a:cs typeface="Comic Sans MS"/>
              <a:sym typeface="Comic Sans MS"/>
            </a:endParaRPr>
          </a:p>
          <a:p>
            <a:pPr indent="0" lvl="0" marL="0" rtl="0" algn="l">
              <a:lnSpc>
                <a:spcPct val="95000"/>
              </a:lnSpc>
              <a:spcBef>
                <a:spcPts val="1200"/>
              </a:spcBef>
              <a:spcAft>
                <a:spcPts val="0"/>
              </a:spcAft>
              <a:buSzPts val="1018"/>
              <a:buNone/>
            </a:pPr>
            <a:r>
              <a:rPr lang="it" sz="1500">
                <a:solidFill>
                  <a:srgbClr val="000000"/>
                </a:solidFill>
                <a:latin typeface="Comic Sans MS"/>
                <a:ea typeface="Comic Sans MS"/>
                <a:cs typeface="Comic Sans MS"/>
                <a:sym typeface="Comic Sans MS"/>
              </a:rPr>
              <a:t>After a long trip he arrived in Malta.The authorities brought him in a refugees camp where they treated him like a prisoner. Every day he wished to escape from that horrible refugees camp.</a:t>
            </a:r>
            <a:endParaRPr sz="1500">
              <a:solidFill>
                <a:srgbClr val="000000"/>
              </a:solidFill>
              <a:latin typeface="Comic Sans MS"/>
              <a:ea typeface="Comic Sans MS"/>
              <a:cs typeface="Comic Sans MS"/>
              <a:sym typeface="Comic Sans MS"/>
            </a:endParaRPr>
          </a:p>
          <a:p>
            <a:pPr indent="0" lvl="0" marL="0" rtl="0" algn="l">
              <a:lnSpc>
                <a:spcPct val="95000"/>
              </a:lnSpc>
              <a:spcBef>
                <a:spcPts val="1200"/>
              </a:spcBef>
              <a:spcAft>
                <a:spcPts val="1200"/>
              </a:spcAft>
              <a:buSzPts val="1018"/>
              <a:buNone/>
            </a:pPr>
            <a:r>
              <a:t/>
            </a:r>
            <a:endParaRPr sz="1500">
              <a:solidFill>
                <a:srgbClr val="000000"/>
              </a:solidFill>
            </a:endParaRPr>
          </a:p>
        </p:txBody>
      </p:sp>
      <p:pic>
        <p:nvPicPr>
          <p:cNvPr id="369" name="Google Shape;369;p51"/>
          <p:cNvPicPr preferRelativeResize="0"/>
          <p:nvPr/>
        </p:nvPicPr>
        <p:blipFill>
          <a:blip r:embed="rId3">
            <a:alphaModFix/>
          </a:blip>
          <a:stretch>
            <a:fillRect/>
          </a:stretch>
        </p:blipFill>
        <p:spPr>
          <a:xfrm>
            <a:off x="5318050" y="1336125"/>
            <a:ext cx="3454215" cy="350257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pic>
        <p:nvPicPr>
          <p:cNvPr id="374" name="Google Shape;374;p52"/>
          <p:cNvPicPr preferRelativeResize="0"/>
          <p:nvPr/>
        </p:nvPicPr>
        <p:blipFill>
          <a:blip r:embed="rId3">
            <a:alphaModFix/>
          </a:blip>
          <a:stretch>
            <a:fillRect/>
          </a:stretch>
        </p:blipFill>
        <p:spPr>
          <a:xfrm>
            <a:off x="152400" y="152400"/>
            <a:ext cx="8945926" cy="50632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53"/>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380" name="Google Shape;380;p53"/>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81" name="Google Shape;381;p53"/>
          <p:cNvPicPr preferRelativeResize="0"/>
          <p:nvPr/>
        </p:nvPicPr>
        <p:blipFill>
          <a:blip r:embed="rId3">
            <a:alphaModFix/>
          </a:blip>
          <a:stretch>
            <a:fillRect/>
          </a:stretch>
        </p:blipFill>
        <p:spPr>
          <a:xfrm>
            <a:off x="887175" y="3"/>
            <a:ext cx="7505700" cy="582679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54"/>
          <p:cNvSpPr txBox="1"/>
          <p:nvPr>
            <p:ph type="title"/>
          </p:nvPr>
        </p:nvSpPr>
        <p:spPr>
          <a:xfrm>
            <a:off x="522125" y="1244225"/>
            <a:ext cx="8454000" cy="3066000"/>
          </a:xfrm>
          <a:prstGeom prst="rect">
            <a:avLst/>
          </a:prstGeom>
        </p:spPr>
        <p:txBody>
          <a:bodyPr anchorCtr="0" anchor="ctr" bIns="91425" lIns="91425" spcFirstLastPara="1" rIns="91425" wrap="square" tIns="91425">
            <a:noAutofit/>
          </a:bodyPr>
          <a:lstStyle/>
          <a:p>
            <a:pPr indent="0" lvl="0" marL="0" rtl="0" algn="l">
              <a:lnSpc>
                <a:spcPct val="95000"/>
              </a:lnSpc>
              <a:spcBef>
                <a:spcPts val="0"/>
              </a:spcBef>
              <a:spcAft>
                <a:spcPts val="0"/>
              </a:spcAft>
              <a:buNone/>
            </a:pPr>
            <a:r>
              <a:t/>
            </a:r>
            <a:endParaRPr sz="2400">
              <a:solidFill>
                <a:srgbClr val="000000"/>
              </a:solidFill>
              <a:latin typeface="Comic Sans MS"/>
              <a:ea typeface="Comic Sans MS"/>
              <a:cs typeface="Comic Sans MS"/>
              <a:sym typeface="Comic Sans MS"/>
            </a:endParaRPr>
          </a:p>
          <a:p>
            <a:pPr indent="0" lvl="0" marL="0" rtl="0" algn="l">
              <a:lnSpc>
                <a:spcPct val="95000"/>
              </a:lnSpc>
              <a:spcBef>
                <a:spcPts val="1200"/>
              </a:spcBef>
              <a:spcAft>
                <a:spcPts val="0"/>
              </a:spcAft>
              <a:buClr>
                <a:srgbClr val="000000"/>
              </a:buClr>
              <a:buSzPts val="1018"/>
              <a:buFont typeface="Arial"/>
              <a:buNone/>
            </a:pPr>
            <a:r>
              <a:rPr lang="it" sz="2400">
                <a:solidFill>
                  <a:srgbClr val="000000"/>
                </a:solidFill>
                <a:latin typeface="Comic Sans MS"/>
                <a:ea typeface="Comic Sans MS"/>
                <a:cs typeface="Comic Sans MS"/>
                <a:sym typeface="Comic Sans MS"/>
              </a:rPr>
              <a:t>Six month later, after Mohammed had saved a sum of money, he could afford the journey to Italy . </a:t>
            </a:r>
            <a:endParaRPr sz="2400">
              <a:solidFill>
                <a:srgbClr val="000000"/>
              </a:solidFill>
              <a:latin typeface="Comic Sans MS"/>
              <a:ea typeface="Comic Sans MS"/>
              <a:cs typeface="Comic Sans MS"/>
              <a:sym typeface="Comic Sans MS"/>
            </a:endParaRPr>
          </a:p>
          <a:p>
            <a:pPr indent="0" lvl="0" marL="0" rtl="0" algn="l">
              <a:lnSpc>
                <a:spcPct val="95000"/>
              </a:lnSpc>
              <a:spcBef>
                <a:spcPts val="1200"/>
              </a:spcBef>
              <a:spcAft>
                <a:spcPts val="0"/>
              </a:spcAft>
              <a:buNone/>
            </a:pPr>
            <a:r>
              <a:rPr lang="it" sz="2400">
                <a:solidFill>
                  <a:srgbClr val="000000"/>
                </a:solidFill>
                <a:latin typeface="Comic Sans MS"/>
                <a:ea typeface="Comic Sans MS"/>
                <a:cs typeface="Comic Sans MS"/>
                <a:sym typeface="Comic Sans MS"/>
              </a:rPr>
              <a:t>When he arrived in Italy, he didn’t know where he was. </a:t>
            </a:r>
            <a:endParaRPr sz="2400">
              <a:solidFill>
                <a:srgbClr val="000000"/>
              </a:solidFill>
              <a:latin typeface="Comic Sans MS"/>
              <a:ea typeface="Comic Sans MS"/>
              <a:cs typeface="Comic Sans MS"/>
              <a:sym typeface="Comic Sans MS"/>
            </a:endParaRPr>
          </a:p>
          <a:p>
            <a:pPr indent="0" lvl="0" marL="0" rtl="0" algn="l">
              <a:lnSpc>
                <a:spcPct val="95000"/>
              </a:lnSpc>
              <a:spcBef>
                <a:spcPts val="1200"/>
              </a:spcBef>
              <a:spcAft>
                <a:spcPts val="0"/>
              </a:spcAft>
              <a:buNone/>
            </a:pPr>
            <a:r>
              <a:rPr lang="it" sz="2400">
                <a:solidFill>
                  <a:srgbClr val="000000"/>
                </a:solidFill>
                <a:latin typeface="Comic Sans MS"/>
                <a:ea typeface="Comic Sans MS"/>
                <a:cs typeface="Comic Sans MS"/>
                <a:sym typeface="Comic Sans MS"/>
              </a:rPr>
              <a:t>Then the authorities brought him in a host camp where he learnt Italian and he took a course to become a hotel receptionist.  </a:t>
            </a:r>
            <a:endParaRPr sz="2400">
              <a:solidFill>
                <a:srgbClr val="000000"/>
              </a:solidFill>
              <a:latin typeface="Comic Sans MS"/>
              <a:ea typeface="Comic Sans MS"/>
              <a:cs typeface="Comic Sans MS"/>
              <a:sym typeface="Comic Sans MS"/>
            </a:endParaRPr>
          </a:p>
          <a:p>
            <a:pPr indent="0" lvl="0" marL="0" rtl="0" algn="l">
              <a:lnSpc>
                <a:spcPct val="95000"/>
              </a:lnSpc>
              <a:spcBef>
                <a:spcPts val="1200"/>
              </a:spcBef>
              <a:spcAft>
                <a:spcPts val="0"/>
              </a:spcAft>
              <a:buClr>
                <a:srgbClr val="000000"/>
              </a:buClr>
              <a:buSzPts val="1018"/>
              <a:buFont typeface="Arial"/>
              <a:buNone/>
            </a:pPr>
            <a:r>
              <a:rPr lang="it" sz="2400">
                <a:solidFill>
                  <a:srgbClr val="000000"/>
                </a:solidFill>
                <a:latin typeface="Comic Sans MS"/>
                <a:ea typeface="Comic Sans MS"/>
                <a:cs typeface="Comic Sans MS"/>
                <a:sym typeface="Comic Sans MS"/>
              </a:rPr>
              <a:t>Now he’s working in a hotel and he is a famous photographer known all over the world. </a:t>
            </a:r>
            <a:endParaRPr sz="2400">
              <a:solidFill>
                <a:srgbClr val="000000"/>
              </a:solidFill>
              <a:latin typeface="Comic Sans MS"/>
              <a:ea typeface="Comic Sans MS"/>
              <a:cs typeface="Comic Sans MS"/>
              <a:sym typeface="Comic Sans MS"/>
            </a:endParaRPr>
          </a:p>
          <a:p>
            <a:pPr indent="0" lvl="0" marL="0" rtl="0" algn="ctr">
              <a:spcBef>
                <a:spcPts val="1200"/>
              </a:spcBef>
              <a:spcAft>
                <a:spcPts val="0"/>
              </a:spcAft>
              <a:buNone/>
            </a:pPr>
            <a:r>
              <a:t/>
            </a:r>
            <a:endParaRPr sz="24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FE9FB"/>
            </a:gs>
            <a:gs pos="100000">
              <a:srgbClr val="6E9BE7"/>
            </a:gs>
          </a:gsLst>
          <a:path path="circle">
            <a:fillToRect b="50%" l="50%" r="50%" t="50%"/>
          </a:path>
          <a:tileRect/>
        </a:gradFill>
      </p:bgPr>
    </p:bg>
    <p:spTree>
      <p:nvGrpSpPr>
        <p:cNvPr id="189" name="Shape 189"/>
        <p:cNvGrpSpPr/>
        <p:nvPr/>
      </p:nvGrpSpPr>
      <p:grpSpPr>
        <a:xfrm>
          <a:off x="0" y="0"/>
          <a:ext cx="0" cy="0"/>
          <a:chOff x="0" y="0"/>
          <a:chExt cx="0" cy="0"/>
        </a:xfrm>
      </p:grpSpPr>
      <p:sp>
        <p:nvSpPr>
          <p:cNvPr id="190" name="Google Shape;190;p28"/>
          <p:cNvSpPr txBox="1"/>
          <p:nvPr/>
        </p:nvSpPr>
        <p:spPr>
          <a:xfrm>
            <a:off x="83125" y="103900"/>
            <a:ext cx="8676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p>
        </p:txBody>
      </p:sp>
      <p:pic>
        <p:nvPicPr>
          <p:cNvPr id="191" name="Google Shape;191;p28"/>
          <p:cNvPicPr preferRelativeResize="0"/>
          <p:nvPr/>
        </p:nvPicPr>
        <p:blipFill>
          <a:blip r:embed="rId3">
            <a:alphaModFix amt="96000"/>
          </a:blip>
          <a:stretch>
            <a:fillRect/>
          </a:stretch>
        </p:blipFill>
        <p:spPr>
          <a:xfrm>
            <a:off x="0" y="-433275"/>
            <a:ext cx="9307274" cy="5576775"/>
          </a:xfrm>
          <a:prstGeom prst="rect">
            <a:avLst/>
          </a:prstGeom>
          <a:noFill/>
          <a:ln>
            <a:noFill/>
          </a:ln>
        </p:spPr>
      </p:pic>
      <p:sp>
        <p:nvSpPr>
          <p:cNvPr id="192" name="Google Shape;192;p28"/>
          <p:cNvSpPr txBox="1"/>
          <p:nvPr>
            <p:ph type="title"/>
          </p:nvPr>
        </p:nvSpPr>
        <p:spPr>
          <a:xfrm>
            <a:off x="311700" y="1339225"/>
            <a:ext cx="8520600" cy="283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t/>
            </a:r>
            <a:endParaRPr sz="4130">
              <a:latin typeface="Comic Sans MS"/>
              <a:ea typeface="Comic Sans MS"/>
              <a:cs typeface="Comic Sans MS"/>
              <a:sym typeface="Comic Sans MS"/>
            </a:endParaRPr>
          </a:p>
          <a:p>
            <a:pPr indent="0" lvl="0" marL="0" rtl="0" algn="ctr">
              <a:spcBef>
                <a:spcPts val="0"/>
              </a:spcBef>
              <a:spcAft>
                <a:spcPts val="0"/>
              </a:spcAft>
              <a:buSzPts val="990"/>
              <a:buNone/>
            </a:pPr>
            <a:r>
              <a:t/>
            </a:r>
            <a:endParaRPr sz="4130">
              <a:latin typeface="Comic Sans MS"/>
              <a:ea typeface="Comic Sans MS"/>
              <a:cs typeface="Comic Sans MS"/>
              <a:sym typeface="Comic Sans MS"/>
            </a:endParaRPr>
          </a:p>
          <a:p>
            <a:pPr indent="0" lvl="0" marL="0" rtl="0" algn="ctr">
              <a:spcBef>
                <a:spcPts val="0"/>
              </a:spcBef>
              <a:spcAft>
                <a:spcPts val="0"/>
              </a:spcAft>
              <a:buSzPts val="990"/>
              <a:buNone/>
            </a:pPr>
            <a:r>
              <a:rPr lang="it" sz="4130">
                <a:latin typeface="Comic Sans MS"/>
                <a:ea typeface="Comic Sans MS"/>
                <a:cs typeface="Comic Sans MS"/>
                <a:sym typeface="Comic Sans MS"/>
              </a:rPr>
              <a:t>Why do people flee their own countries?</a:t>
            </a:r>
            <a:endParaRPr sz="4130">
              <a:latin typeface="Comic Sans MS"/>
              <a:ea typeface="Comic Sans MS"/>
              <a:cs typeface="Comic Sans MS"/>
              <a:sym typeface="Comic Sans MS"/>
            </a:endParaRPr>
          </a:p>
          <a:p>
            <a:pPr indent="0" lvl="0" marL="0" rtl="0" algn="ctr">
              <a:lnSpc>
                <a:spcPct val="115000"/>
              </a:lnSpc>
              <a:spcBef>
                <a:spcPts val="2400"/>
              </a:spcBef>
              <a:spcAft>
                <a:spcPts val="0"/>
              </a:spcAft>
              <a:buClr>
                <a:schemeClr val="dk1"/>
              </a:buClr>
              <a:buSzPts val="990"/>
              <a:buFont typeface="Arial"/>
              <a:buNone/>
            </a:pPr>
            <a:r>
              <a:rPr b="1" lang="it" sz="2870">
                <a:latin typeface="Comic Sans MS"/>
                <a:ea typeface="Comic Sans MS"/>
                <a:cs typeface="Comic Sans MS"/>
                <a:sym typeface="Comic Sans MS"/>
              </a:rPr>
              <a:t>They are FORCED to flee their homes because of war and persecution</a:t>
            </a:r>
            <a:endParaRPr b="1" sz="2870">
              <a:latin typeface="Comic Sans MS"/>
              <a:ea typeface="Comic Sans MS"/>
              <a:cs typeface="Comic Sans MS"/>
              <a:sym typeface="Comic Sans MS"/>
            </a:endParaRPr>
          </a:p>
          <a:p>
            <a:pPr indent="0" lvl="0" marL="0" rtl="0" algn="ctr">
              <a:spcBef>
                <a:spcPts val="600"/>
              </a:spcBef>
              <a:spcAft>
                <a:spcPts val="0"/>
              </a:spcAft>
              <a:buSzPts val="990"/>
              <a:buNone/>
            </a:pPr>
            <a:r>
              <a:t/>
            </a:r>
            <a:endParaRPr sz="3330">
              <a:latin typeface="Comic Sans MS"/>
              <a:ea typeface="Comic Sans MS"/>
              <a:cs typeface="Comic Sans MS"/>
              <a:sym typeface="Comic Sans M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90" name="Shape 390"/>
        <p:cNvGrpSpPr/>
        <p:nvPr/>
      </p:nvGrpSpPr>
      <p:grpSpPr>
        <a:xfrm>
          <a:off x="0" y="0"/>
          <a:ext cx="0" cy="0"/>
          <a:chOff x="0" y="0"/>
          <a:chExt cx="0" cy="0"/>
        </a:xfrm>
      </p:grpSpPr>
      <p:pic>
        <p:nvPicPr>
          <p:cNvPr id="391" name="Google Shape;391;p55"/>
          <p:cNvPicPr preferRelativeResize="0"/>
          <p:nvPr/>
        </p:nvPicPr>
        <p:blipFill rotWithShape="1">
          <a:blip r:embed="rId3">
            <a:alphaModFix/>
          </a:blip>
          <a:srcRect b="76044" l="0" r="0" t="5010"/>
          <a:stretch/>
        </p:blipFill>
        <p:spPr>
          <a:xfrm>
            <a:off x="130600" y="2032825"/>
            <a:ext cx="8751275" cy="2208275"/>
          </a:xfrm>
          <a:prstGeom prst="rect">
            <a:avLst/>
          </a:prstGeom>
          <a:noFill/>
          <a:ln>
            <a:noFill/>
          </a:ln>
        </p:spPr>
      </p:pic>
      <p:sp>
        <p:nvSpPr>
          <p:cNvPr id="392" name="Google Shape;392;p55"/>
          <p:cNvSpPr txBox="1"/>
          <p:nvPr/>
        </p:nvSpPr>
        <p:spPr>
          <a:xfrm>
            <a:off x="478650" y="464075"/>
            <a:ext cx="7721700" cy="2924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sz="2000">
                <a:solidFill>
                  <a:schemeClr val="dk1"/>
                </a:solidFill>
                <a:latin typeface="Comic Sans MS"/>
                <a:ea typeface="Comic Sans MS"/>
                <a:cs typeface="Comic Sans MS"/>
                <a:sym typeface="Comic Sans MS"/>
              </a:rPr>
              <a:t>THE SYRIAN HOUSE, A TAKE AWAY RESTAURANT IN BRESCIA</a:t>
            </a:r>
            <a:endParaRPr b="1" sz="20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20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it" sz="2000">
                <a:solidFill>
                  <a:schemeClr val="dk1"/>
                </a:solidFill>
                <a:latin typeface="Comic Sans MS"/>
                <a:ea typeface="Comic Sans MS"/>
                <a:cs typeface="Comic Sans MS"/>
                <a:sym typeface="Comic Sans MS"/>
              </a:rPr>
              <a:t>Another happy ending story </a:t>
            </a:r>
            <a:endParaRPr>
              <a:latin typeface="Comic Sans MS"/>
              <a:ea typeface="Comic Sans MS"/>
              <a:cs typeface="Comic Sans MS"/>
              <a:sym typeface="Comic Sans MS"/>
            </a:endParaRPr>
          </a:p>
          <a:p>
            <a:pPr indent="0" lvl="0" marL="0" rtl="0" algn="l">
              <a:spcBef>
                <a:spcPts val="0"/>
              </a:spcBef>
              <a:spcAft>
                <a:spcPts val="0"/>
              </a:spcAft>
              <a:buNone/>
            </a:pPr>
            <a:r>
              <a:t/>
            </a:r>
            <a:endParaRPr>
              <a:latin typeface="Comic Sans MS"/>
              <a:ea typeface="Comic Sans MS"/>
              <a:cs typeface="Comic Sans MS"/>
              <a:sym typeface="Comic Sans MS"/>
            </a:endParaRPr>
          </a:p>
          <a:p>
            <a:pPr indent="0" lvl="0" marL="0" rtl="0" algn="l">
              <a:spcBef>
                <a:spcPts val="0"/>
              </a:spcBef>
              <a:spcAft>
                <a:spcPts val="0"/>
              </a:spcAft>
              <a:buNone/>
            </a:pPr>
            <a:r>
              <a:t/>
            </a:r>
            <a:endParaRPr>
              <a:latin typeface="Comic Sans MS"/>
              <a:ea typeface="Comic Sans MS"/>
              <a:cs typeface="Comic Sans MS"/>
              <a:sym typeface="Comic Sans MS"/>
            </a:endParaRPr>
          </a:p>
          <a:p>
            <a:pPr indent="0" lvl="0" marL="0" rtl="0" algn="l">
              <a:spcBef>
                <a:spcPts val="0"/>
              </a:spcBef>
              <a:spcAft>
                <a:spcPts val="0"/>
              </a:spcAft>
              <a:buNone/>
            </a:pPr>
            <a:r>
              <a:t/>
            </a:r>
            <a:endParaRPr>
              <a:latin typeface="Comic Sans MS"/>
              <a:ea typeface="Comic Sans MS"/>
              <a:cs typeface="Comic Sans MS"/>
              <a:sym typeface="Comic Sans MS"/>
            </a:endParaRPr>
          </a:p>
          <a:p>
            <a:pPr indent="0" lvl="0" marL="0" rtl="0" algn="l">
              <a:spcBef>
                <a:spcPts val="0"/>
              </a:spcBef>
              <a:spcAft>
                <a:spcPts val="0"/>
              </a:spcAft>
              <a:buNone/>
            </a:pPr>
            <a:r>
              <a:t/>
            </a:r>
            <a:endParaRPr>
              <a:latin typeface="Comic Sans MS"/>
              <a:ea typeface="Comic Sans MS"/>
              <a:cs typeface="Comic Sans MS"/>
              <a:sym typeface="Comic Sans MS"/>
            </a:endParaRPr>
          </a:p>
          <a:p>
            <a:pPr indent="0" lvl="0" marL="0" rtl="0" algn="l">
              <a:spcBef>
                <a:spcPts val="0"/>
              </a:spcBef>
              <a:spcAft>
                <a:spcPts val="0"/>
              </a:spcAft>
              <a:buNone/>
            </a:pPr>
            <a:r>
              <a:t/>
            </a:r>
            <a:endParaRPr>
              <a:latin typeface="Comic Sans MS"/>
              <a:ea typeface="Comic Sans MS"/>
              <a:cs typeface="Comic Sans MS"/>
              <a:sym typeface="Comic Sans MS"/>
            </a:endParaRPr>
          </a:p>
          <a:p>
            <a:pPr indent="0" lvl="0" marL="0" rtl="0" algn="l">
              <a:spcBef>
                <a:spcPts val="0"/>
              </a:spcBef>
              <a:spcAft>
                <a:spcPts val="0"/>
              </a:spcAft>
              <a:buNone/>
            </a:pPr>
            <a:r>
              <a:t/>
            </a:r>
            <a:endParaRPr>
              <a:latin typeface="Comic Sans MS"/>
              <a:ea typeface="Comic Sans MS"/>
              <a:cs typeface="Comic Sans MS"/>
              <a:sym typeface="Comic Sans MS"/>
            </a:endParaRPr>
          </a:p>
          <a:p>
            <a:pPr indent="0" lvl="0" marL="0" rtl="0" algn="l">
              <a:spcBef>
                <a:spcPts val="0"/>
              </a:spcBef>
              <a:spcAft>
                <a:spcPts val="0"/>
              </a:spcAft>
              <a:buNone/>
            </a:pPr>
            <a:r>
              <a:t/>
            </a:r>
            <a:endParaRPr>
              <a:latin typeface="Comic Sans MS"/>
              <a:ea typeface="Comic Sans MS"/>
              <a:cs typeface="Comic Sans MS"/>
              <a:sym typeface="Comic Sans MS"/>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96" name="Shape 396"/>
        <p:cNvGrpSpPr/>
        <p:nvPr/>
      </p:nvGrpSpPr>
      <p:grpSpPr>
        <a:xfrm>
          <a:off x="0" y="0"/>
          <a:ext cx="0" cy="0"/>
          <a:chOff x="0" y="0"/>
          <a:chExt cx="0" cy="0"/>
        </a:xfrm>
      </p:grpSpPr>
      <p:pic>
        <p:nvPicPr>
          <p:cNvPr id="397" name="Google Shape;397;p56"/>
          <p:cNvPicPr preferRelativeResize="0"/>
          <p:nvPr/>
        </p:nvPicPr>
        <p:blipFill rotWithShape="1">
          <a:blip r:embed="rId3">
            <a:alphaModFix/>
          </a:blip>
          <a:srcRect b="28559" l="0" r="0" t="23768"/>
          <a:stretch/>
        </p:blipFill>
        <p:spPr>
          <a:xfrm>
            <a:off x="465800" y="111450"/>
            <a:ext cx="7749081" cy="4920599"/>
          </a:xfrm>
          <a:prstGeom prst="rect">
            <a:avLst/>
          </a:prstGeom>
          <a:noFill/>
          <a:ln>
            <a:noFill/>
          </a:ln>
        </p:spPr>
      </p:pic>
      <p:sp>
        <p:nvSpPr>
          <p:cNvPr id="398" name="Google Shape;398;p56"/>
          <p:cNvSpPr txBox="1"/>
          <p:nvPr/>
        </p:nvSpPr>
        <p:spPr>
          <a:xfrm>
            <a:off x="6613100" y="3737800"/>
            <a:ext cx="1740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a:latin typeface="Comic Sans MS"/>
                <a:ea typeface="Comic Sans MS"/>
                <a:cs typeface="Comic Sans MS"/>
                <a:sym typeface="Comic Sans MS"/>
              </a:rPr>
              <a:t>comic </a:t>
            </a:r>
            <a:r>
              <a:rPr lang="it">
                <a:latin typeface="Comic Sans MS"/>
                <a:ea typeface="Comic Sans MS"/>
                <a:cs typeface="Comic Sans MS"/>
                <a:sym typeface="Comic Sans MS"/>
              </a:rPr>
              <a:t>BY PIETRO SOTGIU 2^C</a:t>
            </a:r>
            <a:endParaRPr>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pic>
        <p:nvPicPr>
          <p:cNvPr id="403" name="Google Shape;403;p57"/>
          <p:cNvPicPr preferRelativeResize="0"/>
          <p:nvPr/>
        </p:nvPicPr>
        <p:blipFill>
          <a:blip r:embed="rId3">
            <a:alphaModFix/>
          </a:blip>
          <a:stretch>
            <a:fillRect/>
          </a:stretch>
        </p:blipFill>
        <p:spPr>
          <a:xfrm>
            <a:off x="75050" y="113725"/>
            <a:ext cx="5356973" cy="3573101"/>
          </a:xfrm>
          <a:prstGeom prst="rect">
            <a:avLst/>
          </a:prstGeom>
          <a:noFill/>
          <a:ln>
            <a:noFill/>
          </a:ln>
        </p:spPr>
      </p:pic>
      <p:pic>
        <p:nvPicPr>
          <p:cNvPr id="404" name="Google Shape;404;p57"/>
          <p:cNvPicPr preferRelativeResize="0"/>
          <p:nvPr/>
        </p:nvPicPr>
        <p:blipFill>
          <a:blip r:embed="rId4">
            <a:alphaModFix/>
          </a:blip>
          <a:stretch>
            <a:fillRect/>
          </a:stretch>
        </p:blipFill>
        <p:spPr>
          <a:xfrm>
            <a:off x="4151622" y="1570400"/>
            <a:ext cx="4619776" cy="3573100"/>
          </a:xfrm>
          <a:prstGeom prst="rect">
            <a:avLst/>
          </a:prstGeom>
          <a:noFill/>
          <a:ln>
            <a:noFill/>
          </a:ln>
        </p:spPr>
      </p:pic>
      <p:cxnSp>
        <p:nvCxnSpPr>
          <p:cNvPr id="405" name="Google Shape;405;p57"/>
          <p:cNvCxnSpPr/>
          <p:nvPr/>
        </p:nvCxnSpPr>
        <p:spPr>
          <a:xfrm flipH="1" rot="10800000">
            <a:off x="5968525" y="1327875"/>
            <a:ext cx="606000" cy="270600"/>
          </a:xfrm>
          <a:prstGeom prst="straightConnector1">
            <a:avLst/>
          </a:prstGeom>
          <a:noFill/>
          <a:ln cap="flat" cmpd="sng" w="9525">
            <a:solidFill>
              <a:schemeClr val="dk2"/>
            </a:solidFill>
            <a:prstDash val="solid"/>
            <a:round/>
            <a:headEnd len="med" w="med" type="none"/>
            <a:tailEnd len="med" w="med" type="none"/>
          </a:ln>
        </p:spPr>
      </p:cxnSp>
      <p:sp>
        <p:nvSpPr>
          <p:cNvPr id="406" name="Google Shape;406;p57"/>
          <p:cNvSpPr txBox="1"/>
          <p:nvPr/>
        </p:nvSpPr>
        <p:spPr>
          <a:xfrm>
            <a:off x="5904075" y="373850"/>
            <a:ext cx="28101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a:latin typeface="Comic Sans MS"/>
                <a:ea typeface="Comic Sans MS"/>
                <a:cs typeface="Comic Sans MS"/>
                <a:sym typeface="Comic Sans MS"/>
              </a:rPr>
              <a:t>FROM THE SYRIAN BOMBS TO THE STOVE IN BRESCIA: MOHAMAD TAKES HIS REVENGE</a:t>
            </a:r>
            <a:endParaRPr b="1">
              <a:latin typeface="Comic Sans MS"/>
              <a:ea typeface="Comic Sans MS"/>
              <a:cs typeface="Comic Sans MS"/>
              <a:sym typeface="Comic Sans MS"/>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pic>
        <p:nvPicPr>
          <p:cNvPr id="411" name="Google Shape;411;p58"/>
          <p:cNvPicPr preferRelativeResize="0"/>
          <p:nvPr/>
        </p:nvPicPr>
        <p:blipFill>
          <a:blip r:embed="rId3">
            <a:alphaModFix/>
          </a:blip>
          <a:stretch>
            <a:fillRect/>
          </a:stretch>
        </p:blipFill>
        <p:spPr>
          <a:xfrm>
            <a:off x="762000" y="474575"/>
            <a:ext cx="4225975" cy="4225975"/>
          </a:xfrm>
          <a:prstGeom prst="rect">
            <a:avLst/>
          </a:prstGeom>
          <a:noFill/>
          <a:ln>
            <a:noFill/>
          </a:ln>
        </p:spPr>
      </p:pic>
      <p:sp>
        <p:nvSpPr>
          <p:cNvPr id="412" name="Google Shape;412;p58"/>
          <p:cNvSpPr txBox="1"/>
          <p:nvPr/>
        </p:nvSpPr>
        <p:spPr>
          <a:xfrm>
            <a:off x="5665600" y="3210525"/>
            <a:ext cx="30438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latin typeface="Comic Sans MS"/>
              <a:ea typeface="Comic Sans MS"/>
              <a:cs typeface="Comic Sans MS"/>
              <a:sym typeface="Comic Sans MS"/>
            </a:endParaRPr>
          </a:p>
          <a:p>
            <a:pPr indent="0" lvl="0" marL="0" rtl="0" algn="l">
              <a:spcBef>
                <a:spcPts val="0"/>
              </a:spcBef>
              <a:spcAft>
                <a:spcPts val="0"/>
              </a:spcAft>
              <a:buNone/>
            </a:pPr>
            <a:r>
              <a:t/>
            </a:r>
            <a:endParaRPr sz="1800">
              <a:latin typeface="Comic Sans MS"/>
              <a:ea typeface="Comic Sans MS"/>
              <a:cs typeface="Comic Sans MS"/>
              <a:sym typeface="Comic Sans MS"/>
            </a:endParaRPr>
          </a:p>
          <a:p>
            <a:pPr indent="0" lvl="0" marL="0" rtl="0" algn="l">
              <a:spcBef>
                <a:spcPts val="0"/>
              </a:spcBef>
              <a:spcAft>
                <a:spcPts val="0"/>
              </a:spcAft>
              <a:buNone/>
            </a:pPr>
            <a:r>
              <a:rPr lang="it" sz="1800">
                <a:latin typeface="Comic Sans MS"/>
                <a:ea typeface="Comic Sans MS"/>
                <a:cs typeface="Comic Sans MS"/>
                <a:sym typeface="Comic Sans MS"/>
              </a:rPr>
              <a:t>THANK YOU FOR PAYING ATTENTION!</a:t>
            </a:r>
            <a:endParaRPr sz="1800">
              <a:latin typeface="Comic Sans MS"/>
              <a:ea typeface="Comic Sans MS"/>
              <a:cs typeface="Comic Sans MS"/>
              <a:sym typeface="Comic Sans MS"/>
            </a:endParaRPr>
          </a:p>
          <a:p>
            <a:pPr indent="0" lvl="0" marL="0" rtl="0" algn="l">
              <a:spcBef>
                <a:spcPts val="0"/>
              </a:spcBef>
              <a:spcAft>
                <a:spcPts val="0"/>
              </a:spcAft>
              <a:buNone/>
            </a:pPr>
            <a:r>
              <a:t/>
            </a:r>
            <a:endParaRPr sz="1800">
              <a:latin typeface="Comic Sans MS"/>
              <a:ea typeface="Comic Sans MS"/>
              <a:cs typeface="Comic Sans MS"/>
              <a:sym typeface="Comic Sans MS"/>
            </a:endParaRPr>
          </a:p>
          <a:p>
            <a:pPr indent="0" lvl="0" marL="0" rtl="0" algn="l">
              <a:spcBef>
                <a:spcPts val="0"/>
              </a:spcBef>
              <a:spcAft>
                <a:spcPts val="0"/>
              </a:spcAft>
              <a:buNone/>
            </a:pPr>
            <a:r>
              <a:rPr lang="it" sz="1800">
                <a:latin typeface="Comic Sans MS"/>
                <a:ea typeface="Comic Sans MS"/>
                <a:cs typeface="Comic Sans MS"/>
                <a:sym typeface="Comic Sans MS"/>
              </a:rPr>
              <a:t>ERASMUS+ ITALY team</a:t>
            </a:r>
            <a:endParaRPr sz="1800">
              <a:latin typeface="Comic Sans MS"/>
              <a:ea typeface="Comic Sans MS"/>
              <a:cs typeface="Comic Sans MS"/>
              <a:sym typeface="Comic Sans M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9"/>
          <p:cNvSpPr txBox="1"/>
          <p:nvPr>
            <p:ph type="title"/>
          </p:nvPr>
        </p:nvSpPr>
        <p:spPr>
          <a:xfrm>
            <a:off x="819150" y="845600"/>
            <a:ext cx="7505700" cy="954600"/>
          </a:xfrm>
          <a:prstGeom prst="rect">
            <a:avLst/>
          </a:prstGeom>
        </p:spPr>
        <p:txBody>
          <a:bodyPr anchorCtr="0" anchor="t" bIns="91425" lIns="91425" spcFirstLastPara="1" rIns="91425" wrap="square" tIns="91425">
            <a:normAutofit fontScale="90000"/>
          </a:bodyPr>
          <a:lstStyle/>
          <a:p>
            <a:pPr indent="0" lvl="0" marL="0" marR="38100" rtl="0" algn="l">
              <a:lnSpc>
                <a:spcPct val="128571"/>
              </a:lnSpc>
              <a:spcBef>
                <a:spcPts val="0"/>
              </a:spcBef>
              <a:spcAft>
                <a:spcPts val="0"/>
              </a:spcAft>
              <a:buNone/>
            </a:pPr>
            <a:r>
              <a:rPr lang="it" sz="3100">
                <a:solidFill>
                  <a:srgbClr val="202124"/>
                </a:solidFill>
                <a:highlight>
                  <a:schemeClr val="dk1"/>
                </a:highlight>
                <a:latin typeface="Comic Sans MS"/>
                <a:ea typeface="Comic Sans MS"/>
                <a:cs typeface="Comic Sans MS"/>
                <a:sym typeface="Comic Sans MS"/>
              </a:rPr>
              <a:t>ARMED CONFLICTS</a:t>
            </a:r>
            <a:endParaRPr sz="3100">
              <a:solidFill>
                <a:srgbClr val="202124"/>
              </a:solidFill>
              <a:highlight>
                <a:schemeClr val="dk1"/>
              </a:highlight>
              <a:latin typeface="Comic Sans MS"/>
              <a:ea typeface="Comic Sans MS"/>
              <a:cs typeface="Comic Sans MS"/>
              <a:sym typeface="Comic Sans MS"/>
            </a:endParaRPr>
          </a:p>
          <a:p>
            <a:pPr indent="0" lvl="0" marL="0" rtl="0" algn="l">
              <a:spcBef>
                <a:spcPts val="0"/>
              </a:spcBef>
              <a:spcAft>
                <a:spcPts val="0"/>
              </a:spcAft>
              <a:buNone/>
            </a:pPr>
            <a:r>
              <a:t/>
            </a:r>
            <a:endParaRPr/>
          </a:p>
        </p:txBody>
      </p:sp>
      <p:sp>
        <p:nvSpPr>
          <p:cNvPr id="198" name="Google Shape;198;p29"/>
          <p:cNvSpPr txBox="1"/>
          <p:nvPr>
            <p:ph idx="1" type="body"/>
          </p:nvPr>
        </p:nvSpPr>
        <p:spPr>
          <a:xfrm>
            <a:off x="819150" y="1568175"/>
            <a:ext cx="3371700" cy="2448000"/>
          </a:xfrm>
          <a:prstGeom prst="rect">
            <a:avLst/>
          </a:prstGeom>
        </p:spPr>
        <p:txBody>
          <a:bodyPr anchorCtr="0" anchor="t" bIns="91425" lIns="91425" spcFirstLastPara="1" rIns="91425" wrap="square" tIns="91425">
            <a:normAutofit fontScale="25000" lnSpcReduction="20000"/>
          </a:bodyPr>
          <a:lstStyle/>
          <a:p>
            <a:pPr indent="0" lvl="0" marL="0" rtl="0" algn="l">
              <a:lnSpc>
                <a:spcPct val="100000"/>
              </a:lnSpc>
              <a:spcBef>
                <a:spcPts val="0"/>
              </a:spcBef>
              <a:spcAft>
                <a:spcPts val="0"/>
              </a:spcAft>
              <a:buNone/>
            </a:pPr>
            <a:r>
              <a:rPr lang="it" sz="9200">
                <a:solidFill>
                  <a:srgbClr val="202124"/>
                </a:solidFill>
                <a:highlight>
                  <a:schemeClr val="dk1"/>
                </a:highlight>
                <a:latin typeface="Comic Sans MS"/>
                <a:ea typeface="Comic Sans MS"/>
                <a:cs typeface="Comic Sans MS"/>
                <a:sym typeface="Comic Sans MS"/>
              </a:rPr>
              <a:t>Thousands of civilians are suffering in armed conflicts all over the world.</a:t>
            </a:r>
            <a:endParaRPr sz="9200">
              <a:solidFill>
                <a:srgbClr val="202124"/>
              </a:solidFill>
              <a:highlight>
                <a:schemeClr val="dk1"/>
              </a:highlight>
              <a:latin typeface="Comic Sans MS"/>
              <a:ea typeface="Comic Sans MS"/>
              <a:cs typeface="Comic Sans MS"/>
              <a:sym typeface="Comic Sans MS"/>
            </a:endParaRPr>
          </a:p>
          <a:p>
            <a:pPr indent="0" lvl="0" marL="0" rtl="0" algn="l">
              <a:lnSpc>
                <a:spcPct val="100000"/>
              </a:lnSpc>
              <a:spcBef>
                <a:spcPts val="1200"/>
              </a:spcBef>
              <a:spcAft>
                <a:spcPts val="0"/>
              </a:spcAft>
              <a:buNone/>
            </a:pPr>
            <a:r>
              <a:rPr lang="it" sz="9200">
                <a:solidFill>
                  <a:srgbClr val="202124"/>
                </a:solidFill>
                <a:highlight>
                  <a:schemeClr val="dk1"/>
                </a:highlight>
                <a:latin typeface="Comic Sans MS"/>
                <a:ea typeface="Comic Sans MS"/>
                <a:cs typeface="Comic Sans MS"/>
                <a:sym typeface="Comic Sans MS"/>
              </a:rPr>
              <a:t>The victims are for the most part the citizens and poor people which are forced to escape…</a:t>
            </a:r>
            <a:endParaRPr sz="9200">
              <a:solidFill>
                <a:srgbClr val="202124"/>
              </a:solidFill>
              <a:highlight>
                <a:schemeClr val="dk1"/>
              </a:highlight>
              <a:latin typeface="Comic Sans MS"/>
              <a:ea typeface="Comic Sans MS"/>
              <a:cs typeface="Comic Sans MS"/>
              <a:sym typeface="Comic Sans MS"/>
            </a:endParaRPr>
          </a:p>
          <a:p>
            <a:pPr indent="0" lvl="0" marL="0" rtl="0" algn="l">
              <a:lnSpc>
                <a:spcPct val="100000"/>
              </a:lnSpc>
              <a:spcBef>
                <a:spcPts val="1200"/>
              </a:spcBef>
              <a:spcAft>
                <a:spcPts val="0"/>
              </a:spcAft>
              <a:buNone/>
            </a:pPr>
            <a:r>
              <a:t/>
            </a:r>
            <a:endParaRPr sz="2316">
              <a:solidFill>
                <a:srgbClr val="202124"/>
              </a:solidFill>
              <a:highlight>
                <a:schemeClr val="dk1"/>
              </a:highlight>
              <a:latin typeface="Comic Sans MS"/>
              <a:ea typeface="Comic Sans MS"/>
              <a:cs typeface="Comic Sans MS"/>
              <a:sym typeface="Comic Sans MS"/>
            </a:endParaRPr>
          </a:p>
          <a:p>
            <a:pPr indent="0" lvl="0" marL="0" rtl="0" algn="l">
              <a:spcBef>
                <a:spcPts val="1200"/>
              </a:spcBef>
              <a:spcAft>
                <a:spcPts val="1200"/>
              </a:spcAft>
              <a:buNone/>
            </a:pPr>
            <a:r>
              <a:t/>
            </a:r>
            <a:endParaRPr/>
          </a:p>
        </p:txBody>
      </p:sp>
      <p:pic>
        <p:nvPicPr>
          <p:cNvPr id="199" name="Google Shape;199;p29"/>
          <p:cNvPicPr preferRelativeResize="0"/>
          <p:nvPr/>
        </p:nvPicPr>
        <p:blipFill>
          <a:blip r:embed="rId3">
            <a:alphaModFix/>
          </a:blip>
          <a:stretch>
            <a:fillRect/>
          </a:stretch>
        </p:blipFill>
        <p:spPr>
          <a:xfrm>
            <a:off x="5002625" y="1022800"/>
            <a:ext cx="3371801" cy="3225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0"/>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it">
                <a:latin typeface="Lobster"/>
                <a:ea typeface="Lobster"/>
                <a:cs typeface="Lobster"/>
                <a:sym typeface="Lobster"/>
              </a:rPr>
              <a:t>For example ……. in most of the African countries</a:t>
            </a:r>
            <a:endParaRPr>
              <a:latin typeface="Lobster"/>
              <a:ea typeface="Lobster"/>
              <a:cs typeface="Lobster"/>
              <a:sym typeface="Lobster"/>
            </a:endParaRPr>
          </a:p>
        </p:txBody>
      </p:sp>
      <p:sp>
        <p:nvSpPr>
          <p:cNvPr id="205" name="Google Shape;205;p30"/>
          <p:cNvSpPr txBox="1"/>
          <p:nvPr>
            <p:ph idx="1" type="body"/>
          </p:nvPr>
        </p:nvSpPr>
        <p:spPr>
          <a:xfrm>
            <a:off x="819150" y="1598300"/>
            <a:ext cx="7505700" cy="28527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it" sz="2100">
                <a:solidFill>
                  <a:srgbClr val="202124"/>
                </a:solidFill>
                <a:highlight>
                  <a:schemeClr val="dk1"/>
                </a:highlight>
                <a:latin typeface="Comic Sans MS"/>
                <a:ea typeface="Comic Sans MS"/>
                <a:cs typeface="Comic Sans MS"/>
                <a:sym typeface="Comic Sans MS"/>
              </a:rPr>
              <a:t>WARS ARE CAUSED BY:</a:t>
            </a:r>
            <a:endParaRPr sz="2100">
              <a:solidFill>
                <a:srgbClr val="202124"/>
              </a:solidFill>
              <a:highlight>
                <a:schemeClr val="dk1"/>
              </a:highlight>
              <a:latin typeface="Comic Sans MS"/>
              <a:ea typeface="Comic Sans MS"/>
              <a:cs typeface="Comic Sans MS"/>
              <a:sym typeface="Comic Sans MS"/>
            </a:endParaRPr>
          </a:p>
          <a:p>
            <a:pPr indent="0" lvl="0" marL="0" rtl="0" algn="l">
              <a:spcBef>
                <a:spcPts val="1200"/>
              </a:spcBef>
              <a:spcAft>
                <a:spcPts val="0"/>
              </a:spcAft>
              <a:buNone/>
            </a:pPr>
            <a:r>
              <a:rPr lang="it" sz="2100">
                <a:solidFill>
                  <a:srgbClr val="202124"/>
                </a:solidFill>
                <a:highlight>
                  <a:schemeClr val="dk1"/>
                </a:highlight>
                <a:latin typeface="Comic Sans MS"/>
                <a:ea typeface="Comic Sans MS"/>
                <a:cs typeface="Comic Sans MS"/>
                <a:sym typeface="Comic Sans MS"/>
              </a:rPr>
              <a:t>- terrorism </a:t>
            </a:r>
            <a:endParaRPr sz="2100">
              <a:solidFill>
                <a:srgbClr val="202124"/>
              </a:solidFill>
              <a:highlight>
                <a:schemeClr val="dk1"/>
              </a:highlight>
              <a:latin typeface="Comic Sans MS"/>
              <a:ea typeface="Comic Sans MS"/>
              <a:cs typeface="Comic Sans MS"/>
              <a:sym typeface="Comic Sans MS"/>
            </a:endParaRPr>
          </a:p>
          <a:p>
            <a:pPr indent="0" lvl="0" marL="0" rtl="0" algn="l">
              <a:spcBef>
                <a:spcPts val="1200"/>
              </a:spcBef>
              <a:spcAft>
                <a:spcPts val="0"/>
              </a:spcAft>
              <a:buNone/>
            </a:pPr>
            <a:r>
              <a:rPr lang="it" sz="2100">
                <a:solidFill>
                  <a:srgbClr val="202124"/>
                </a:solidFill>
                <a:highlight>
                  <a:schemeClr val="dk1"/>
                </a:highlight>
                <a:latin typeface="Comic Sans MS"/>
                <a:ea typeface="Comic Sans MS"/>
                <a:cs typeface="Comic Sans MS"/>
                <a:sym typeface="Comic Sans MS"/>
              </a:rPr>
              <a:t>- contrast between breeders and agricultural activities</a:t>
            </a:r>
            <a:endParaRPr sz="2100">
              <a:solidFill>
                <a:srgbClr val="202124"/>
              </a:solidFill>
              <a:highlight>
                <a:schemeClr val="dk1"/>
              </a:highlight>
              <a:latin typeface="Comic Sans MS"/>
              <a:ea typeface="Comic Sans MS"/>
              <a:cs typeface="Comic Sans MS"/>
              <a:sym typeface="Comic Sans MS"/>
            </a:endParaRPr>
          </a:p>
          <a:p>
            <a:pPr indent="0" lvl="0" marL="0" rtl="0" algn="l">
              <a:spcBef>
                <a:spcPts val="1200"/>
              </a:spcBef>
              <a:spcAft>
                <a:spcPts val="0"/>
              </a:spcAft>
              <a:buNone/>
            </a:pPr>
            <a:r>
              <a:rPr lang="it" sz="2100">
                <a:solidFill>
                  <a:srgbClr val="202124"/>
                </a:solidFill>
                <a:highlight>
                  <a:schemeClr val="dk1"/>
                </a:highlight>
                <a:latin typeface="Comic Sans MS"/>
                <a:ea typeface="Comic Sans MS"/>
                <a:cs typeface="Comic Sans MS"/>
                <a:sym typeface="Comic Sans MS"/>
              </a:rPr>
              <a:t>- Claims for independence - </a:t>
            </a:r>
            <a:r>
              <a:rPr b="1" lang="it" sz="2100" u="sng">
                <a:solidFill>
                  <a:srgbClr val="202124"/>
                </a:solidFill>
                <a:highlight>
                  <a:schemeClr val="dk1"/>
                </a:highlight>
                <a:latin typeface="Comic Sans MS"/>
                <a:ea typeface="Comic Sans MS"/>
                <a:cs typeface="Comic Sans MS"/>
                <a:sym typeface="Comic Sans MS"/>
              </a:rPr>
              <a:t>POLITICAL REASONS</a:t>
            </a:r>
            <a:endParaRPr b="1" sz="2100" u="sng">
              <a:solidFill>
                <a:srgbClr val="202124"/>
              </a:solidFill>
              <a:highlight>
                <a:schemeClr val="dk1"/>
              </a:highlight>
              <a:latin typeface="Comic Sans MS"/>
              <a:ea typeface="Comic Sans MS"/>
              <a:cs typeface="Comic Sans MS"/>
              <a:sym typeface="Comic Sans MS"/>
            </a:endParaRPr>
          </a:p>
          <a:p>
            <a:pPr indent="0" lvl="0" marL="0" marR="38100" rtl="0" algn="l">
              <a:lnSpc>
                <a:spcPct val="128571"/>
              </a:lnSpc>
              <a:spcBef>
                <a:spcPts val="1200"/>
              </a:spcBef>
              <a:spcAft>
                <a:spcPts val="0"/>
              </a:spcAft>
              <a:buNone/>
            </a:pPr>
            <a:r>
              <a:rPr lang="it" sz="2100">
                <a:solidFill>
                  <a:srgbClr val="202124"/>
                </a:solidFill>
                <a:highlight>
                  <a:schemeClr val="dk1"/>
                </a:highlight>
                <a:latin typeface="Comic Sans MS"/>
                <a:ea typeface="Comic Sans MS"/>
                <a:cs typeface="Comic Sans MS"/>
                <a:sym typeface="Comic Sans MS"/>
              </a:rPr>
              <a:t>- Rebel groups fighting the naming of mining companies - </a:t>
            </a:r>
            <a:r>
              <a:rPr b="1" lang="it" sz="2100" u="sng">
                <a:solidFill>
                  <a:srgbClr val="202124"/>
                </a:solidFill>
                <a:highlight>
                  <a:schemeClr val="dk1"/>
                </a:highlight>
                <a:latin typeface="Comic Sans MS"/>
                <a:ea typeface="Comic Sans MS"/>
                <a:cs typeface="Comic Sans MS"/>
                <a:sym typeface="Comic Sans MS"/>
              </a:rPr>
              <a:t>ECONOMIC REASONS</a:t>
            </a:r>
            <a:endParaRPr b="1" sz="2100" u="sng">
              <a:solidFill>
                <a:srgbClr val="202124"/>
              </a:solidFill>
              <a:highlight>
                <a:schemeClr val="dk1"/>
              </a:highlight>
              <a:latin typeface="Comic Sans MS"/>
              <a:ea typeface="Comic Sans MS"/>
              <a:cs typeface="Comic Sans MS"/>
              <a:sym typeface="Comic Sans MS"/>
            </a:endParaRPr>
          </a:p>
          <a:p>
            <a:pPr indent="0" lvl="0" marL="0" rtl="0" algn="l">
              <a:spcBef>
                <a:spcPts val="0"/>
              </a:spcBef>
              <a:spcAft>
                <a:spcPts val="120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9" name="Shape 209"/>
        <p:cNvGrpSpPr/>
        <p:nvPr/>
      </p:nvGrpSpPr>
      <p:grpSpPr>
        <a:xfrm>
          <a:off x="0" y="0"/>
          <a:ext cx="0" cy="0"/>
          <a:chOff x="0" y="0"/>
          <a:chExt cx="0" cy="0"/>
        </a:xfrm>
      </p:grpSpPr>
      <p:sp>
        <p:nvSpPr>
          <p:cNvPr id="210" name="Google Shape;210;p31"/>
          <p:cNvSpPr txBox="1"/>
          <p:nvPr>
            <p:ph type="title"/>
          </p:nvPr>
        </p:nvSpPr>
        <p:spPr>
          <a:xfrm>
            <a:off x="324600" y="948150"/>
            <a:ext cx="4045200" cy="941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t/>
            </a:r>
            <a:endParaRPr sz="3040"/>
          </a:p>
          <a:p>
            <a:pPr indent="0" lvl="0" marL="0" rtl="0" algn="ctr">
              <a:spcBef>
                <a:spcPts val="0"/>
              </a:spcBef>
              <a:spcAft>
                <a:spcPts val="0"/>
              </a:spcAft>
              <a:buSzPts val="990"/>
              <a:buNone/>
            </a:pPr>
            <a:r>
              <a:t/>
            </a:r>
            <a:endParaRPr sz="3040"/>
          </a:p>
          <a:p>
            <a:pPr indent="0" lvl="0" marL="0" rtl="0" algn="ctr">
              <a:spcBef>
                <a:spcPts val="0"/>
              </a:spcBef>
              <a:spcAft>
                <a:spcPts val="0"/>
              </a:spcAft>
              <a:buSzPts val="990"/>
              <a:buNone/>
            </a:pPr>
            <a:r>
              <a:t/>
            </a:r>
            <a:endParaRPr sz="3040"/>
          </a:p>
          <a:p>
            <a:pPr indent="0" lvl="0" marL="0" rtl="0" algn="ctr">
              <a:spcBef>
                <a:spcPts val="0"/>
              </a:spcBef>
              <a:spcAft>
                <a:spcPts val="0"/>
              </a:spcAft>
              <a:buSzPts val="990"/>
              <a:buNone/>
            </a:pPr>
            <a:r>
              <a:rPr lang="it" sz="3040"/>
              <a:t>This is the migration route to Italy: a real obstacle race</a:t>
            </a:r>
            <a:endParaRPr sz="3040"/>
          </a:p>
        </p:txBody>
      </p:sp>
      <p:sp>
        <p:nvSpPr>
          <p:cNvPr id="211" name="Google Shape;211;p31"/>
          <p:cNvSpPr txBox="1"/>
          <p:nvPr>
            <p:ph idx="1" type="subTitle"/>
          </p:nvPr>
        </p:nvSpPr>
        <p:spPr>
          <a:xfrm>
            <a:off x="258950" y="2036375"/>
            <a:ext cx="4045200" cy="25290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it"/>
              <a:t> DESERT</a:t>
            </a:r>
            <a:endParaRPr/>
          </a:p>
          <a:p>
            <a:pPr indent="0" lvl="0" marL="0" rtl="0" algn="ctr">
              <a:spcBef>
                <a:spcPts val="0"/>
              </a:spcBef>
              <a:spcAft>
                <a:spcPts val="0"/>
              </a:spcAft>
              <a:buNone/>
            </a:pPr>
            <a:r>
              <a:rPr lang="it"/>
              <a:t>EXTREME TEMPERATURES</a:t>
            </a:r>
            <a:endParaRPr/>
          </a:p>
          <a:p>
            <a:pPr indent="0" lvl="0" marL="0" rtl="0" algn="ctr">
              <a:spcBef>
                <a:spcPts val="0"/>
              </a:spcBef>
              <a:spcAft>
                <a:spcPts val="0"/>
              </a:spcAft>
              <a:buNone/>
            </a:pPr>
            <a:r>
              <a:rPr lang="it"/>
              <a:t> WILD ANIMALS</a:t>
            </a:r>
            <a:endParaRPr/>
          </a:p>
          <a:p>
            <a:pPr indent="0" lvl="0" marL="0" rtl="0" algn="ctr">
              <a:spcBef>
                <a:spcPts val="0"/>
              </a:spcBef>
              <a:spcAft>
                <a:spcPts val="0"/>
              </a:spcAft>
              <a:buNone/>
            </a:pPr>
            <a:r>
              <a:rPr lang="it"/>
              <a:t>LACK OF WATER</a:t>
            </a:r>
            <a:endParaRPr/>
          </a:p>
          <a:p>
            <a:pPr indent="0" lvl="0" marL="0" rtl="0" algn="ctr">
              <a:spcBef>
                <a:spcPts val="0"/>
              </a:spcBef>
              <a:spcAft>
                <a:spcPts val="0"/>
              </a:spcAft>
              <a:buNone/>
            </a:pPr>
            <a:r>
              <a:rPr lang="it"/>
              <a:t>CONFLICTS AT THE BORDERS</a:t>
            </a:r>
            <a:endParaRPr/>
          </a:p>
        </p:txBody>
      </p:sp>
      <p:pic>
        <p:nvPicPr>
          <p:cNvPr descr="L'Africa - carta fisica" id="212" name="Google Shape;212;p31"/>
          <p:cNvPicPr preferRelativeResize="0"/>
          <p:nvPr/>
        </p:nvPicPr>
        <p:blipFill rotWithShape="1">
          <a:blip r:embed="rId3">
            <a:alphaModFix/>
          </a:blip>
          <a:srcRect b="25194" l="0" r="18639" t="0"/>
          <a:stretch/>
        </p:blipFill>
        <p:spPr>
          <a:xfrm>
            <a:off x="4782175" y="492675"/>
            <a:ext cx="4283851" cy="4138451"/>
          </a:xfrm>
          <a:prstGeom prst="rect">
            <a:avLst/>
          </a:prstGeom>
          <a:noFill/>
          <a:ln>
            <a:noFill/>
          </a:ln>
        </p:spPr>
      </p:pic>
      <p:sp>
        <p:nvSpPr>
          <p:cNvPr id="213" name="Google Shape;213;p31"/>
          <p:cNvSpPr/>
          <p:nvPr/>
        </p:nvSpPr>
        <p:spPr>
          <a:xfrm>
            <a:off x="5301075" y="1433775"/>
            <a:ext cx="3435600" cy="1668600"/>
          </a:xfrm>
          <a:prstGeom prst="flowChartAlternateProcess">
            <a:avLst/>
          </a:prstGeom>
          <a:no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14" name="Google Shape;214;p31"/>
          <p:cNvCxnSpPr/>
          <p:nvPr/>
        </p:nvCxnSpPr>
        <p:spPr>
          <a:xfrm flipH="1" rot="10800000">
            <a:off x="6385025" y="814375"/>
            <a:ext cx="1044600" cy="611100"/>
          </a:xfrm>
          <a:prstGeom prst="straightConnector1">
            <a:avLst/>
          </a:prstGeom>
          <a:noFill/>
          <a:ln cap="flat" cmpd="sng" w="19050">
            <a:solidFill>
              <a:schemeClr val="dk2"/>
            </a:solidFill>
            <a:prstDash val="solid"/>
            <a:round/>
            <a:headEnd len="med" w="med" type="none"/>
            <a:tailEnd len="med" w="med" type="triangle"/>
          </a:ln>
        </p:spPr>
      </p:cxnSp>
      <p:cxnSp>
        <p:nvCxnSpPr>
          <p:cNvPr id="215" name="Google Shape;215;p31"/>
          <p:cNvCxnSpPr>
            <a:stCxn id="213" idx="0"/>
          </p:cNvCxnSpPr>
          <p:nvPr/>
        </p:nvCxnSpPr>
        <p:spPr>
          <a:xfrm flipH="1" rot="10800000">
            <a:off x="7018875" y="1097175"/>
            <a:ext cx="239700" cy="336600"/>
          </a:xfrm>
          <a:prstGeom prst="straightConnector1">
            <a:avLst/>
          </a:prstGeom>
          <a:noFill/>
          <a:ln cap="flat" cmpd="sng" w="9525">
            <a:solidFill>
              <a:schemeClr val="dk2"/>
            </a:solidFill>
            <a:prstDash val="solid"/>
            <a:round/>
            <a:headEnd len="med" w="med" type="none"/>
            <a:tailEnd len="med" w="med" type="triangle"/>
          </a:ln>
        </p:spPr>
      </p:cxnSp>
      <p:sp>
        <p:nvSpPr>
          <p:cNvPr id="216" name="Google Shape;216;p31"/>
          <p:cNvSpPr txBox="1"/>
          <p:nvPr/>
        </p:nvSpPr>
        <p:spPr>
          <a:xfrm>
            <a:off x="7101050" y="584625"/>
            <a:ext cx="932700" cy="2694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SzPts val="275"/>
              <a:buNone/>
            </a:pPr>
            <a:r>
              <a:rPr lang="it" sz="950"/>
              <a:t>Italy</a:t>
            </a:r>
            <a:endParaRPr sz="950"/>
          </a:p>
        </p:txBody>
      </p:sp>
      <p:sp>
        <p:nvSpPr>
          <p:cNvPr id="217" name="Google Shape;217;p31"/>
          <p:cNvSpPr txBox="1"/>
          <p:nvPr/>
        </p:nvSpPr>
        <p:spPr>
          <a:xfrm>
            <a:off x="7156850" y="992850"/>
            <a:ext cx="689700" cy="302100"/>
          </a:xfrm>
          <a:prstGeom prst="rect">
            <a:avLst/>
          </a:prstGeom>
          <a:noFill/>
          <a:ln>
            <a:noFill/>
          </a:ln>
        </p:spPr>
        <p:txBody>
          <a:bodyPr anchorCtr="0" anchor="t" bIns="91425" lIns="91425" spcFirstLastPara="1" rIns="91425" wrap="square" tIns="91425">
            <a:normAutofit fontScale="62500" lnSpcReduction="20000"/>
          </a:bodyPr>
          <a:lstStyle/>
          <a:p>
            <a:pPr indent="0" lvl="0" marL="0" rtl="0" algn="l">
              <a:spcBef>
                <a:spcPts val="0"/>
              </a:spcBef>
              <a:spcAft>
                <a:spcPts val="0"/>
              </a:spcAft>
              <a:buNone/>
            </a:pPr>
            <a:r>
              <a:rPr lang="it"/>
              <a:t>Malta</a:t>
            </a:r>
            <a:endParaRPr/>
          </a:p>
        </p:txBody>
      </p:sp>
      <p:cxnSp>
        <p:nvCxnSpPr>
          <p:cNvPr id="218" name="Google Shape;218;p31"/>
          <p:cNvCxnSpPr/>
          <p:nvPr/>
        </p:nvCxnSpPr>
        <p:spPr>
          <a:xfrm flipH="1" rot="10800000">
            <a:off x="2949475" y="2069250"/>
            <a:ext cx="2988900" cy="183900"/>
          </a:xfrm>
          <a:prstGeom prst="straightConnector1">
            <a:avLst/>
          </a:prstGeom>
          <a:noFill/>
          <a:ln cap="flat" cmpd="sng" w="19050">
            <a:solidFill>
              <a:schemeClr val="accent5"/>
            </a:solidFill>
            <a:prstDash val="solid"/>
            <a:round/>
            <a:headEnd len="med" w="med" type="none"/>
            <a:tailEnd len="med" w="med" type="triangle"/>
          </a:ln>
        </p:spPr>
      </p:cxnSp>
      <p:sp>
        <p:nvSpPr>
          <p:cNvPr id="219" name="Google Shape;219;p31"/>
          <p:cNvSpPr/>
          <p:nvPr/>
        </p:nvSpPr>
        <p:spPr>
          <a:xfrm>
            <a:off x="5938375" y="1734200"/>
            <a:ext cx="2266500" cy="941100"/>
          </a:xfrm>
          <a:prstGeom prst="flowChartAlternateProcess">
            <a:avLst/>
          </a:prstGeom>
          <a:no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31"/>
          <p:cNvSpPr/>
          <p:nvPr/>
        </p:nvSpPr>
        <p:spPr>
          <a:xfrm>
            <a:off x="5574100" y="2501050"/>
            <a:ext cx="2765700" cy="804900"/>
          </a:xfrm>
          <a:prstGeom prst="flowChartAlternateProcess">
            <a:avLst/>
          </a:prstGeom>
          <a:noFill/>
          <a:ln cap="flat" cmpd="sng" w="190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1" name="Google Shape;221;p31"/>
          <p:cNvCxnSpPr/>
          <p:nvPr/>
        </p:nvCxnSpPr>
        <p:spPr>
          <a:xfrm flipH="1" rot="10800000">
            <a:off x="3199075" y="2121850"/>
            <a:ext cx="3324000" cy="1188900"/>
          </a:xfrm>
          <a:prstGeom prst="straightConnector1">
            <a:avLst/>
          </a:prstGeom>
          <a:noFill/>
          <a:ln cap="flat" cmpd="sng" w="19050">
            <a:solidFill>
              <a:schemeClr val="accent1"/>
            </a:solidFill>
            <a:prstDash val="solid"/>
            <a:round/>
            <a:headEnd len="med" w="med" type="none"/>
            <a:tailEnd len="med" w="med" type="triangle"/>
          </a:ln>
        </p:spPr>
      </p:cxnSp>
      <p:sp>
        <p:nvSpPr>
          <p:cNvPr id="222" name="Google Shape;222;p31"/>
          <p:cNvSpPr/>
          <p:nvPr/>
        </p:nvSpPr>
        <p:spPr>
          <a:xfrm>
            <a:off x="6523075" y="1819600"/>
            <a:ext cx="1412400" cy="571500"/>
          </a:xfrm>
          <a:prstGeom prst="flowChartAlternateProcess">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3" name="Google Shape;223;p31"/>
          <p:cNvCxnSpPr/>
          <p:nvPr/>
        </p:nvCxnSpPr>
        <p:spPr>
          <a:xfrm>
            <a:off x="3737750" y="2686700"/>
            <a:ext cx="1753800" cy="177300"/>
          </a:xfrm>
          <a:prstGeom prst="straightConnector1">
            <a:avLst/>
          </a:prstGeom>
          <a:noFill/>
          <a:ln cap="flat" cmpd="sng" w="19050">
            <a:solidFill>
              <a:schemeClr val="accent4"/>
            </a:solidFill>
            <a:prstDash val="solid"/>
            <a:round/>
            <a:headEnd len="med" w="med" type="none"/>
            <a:tailEnd len="med" w="med" type="triangle"/>
          </a:ln>
        </p:spPr>
      </p:cxnSp>
      <p:cxnSp>
        <p:nvCxnSpPr>
          <p:cNvPr id="224" name="Google Shape;224;p31"/>
          <p:cNvCxnSpPr/>
          <p:nvPr/>
        </p:nvCxnSpPr>
        <p:spPr>
          <a:xfrm flipH="1" rot="10800000">
            <a:off x="3796850" y="3415725"/>
            <a:ext cx="1668600" cy="157800"/>
          </a:xfrm>
          <a:prstGeom prst="straightConnector1">
            <a:avLst/>
          </a:prstGeom>
          <a:noFill/>
          <a:ln cap="flat" cmpd="sng" w="19050">
            <a:solidFill>
              <a:schemeClr val="accent2"/>
            </a:solidFill>
            <a:prstDash val="solid"/>
            <a:round/>
            <a:headEnd len="med" w="med" type="none"/>
            <a:tailEnd len="med" w="med" type="triangle"/>
          </a:ln>
        </p:spPr>
      </p:cxnSp>
      <p:sp>
        <p:nvSpPr>
          <p:cNvPr id="225" name="Google Shape;225;p31"/>
          <p:cNvSpPr txBox="1"/>
          <p:nvPr/>
        </p:nvSpPr>
        <p:spPr>
          <a:xfrm>
            <a:off x="5432550" y="3238500"/>
            <a:ext cx="135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a:t>In general</a:t>
            </a:r>
            <a:endParaRPr/>
          </a:p>
        </p:txBody>
      </p:sp>
      <p:cxnSp>
        <p:nvCxnSpPr>
          <p:cNvPr id="226" name="Google Shape;226;p31"/>
          <p:cNvCxnSpPr/>
          <p:nvPr/>
        </p:nvCxnSpPr>
        <p:spPr>
          <a:xfrm flipH="1" rot="10800000">
            <a:off x="3185950" y="2844400"/>
            <a:ext cx="3540600" cy="118200"/>
          </a:xfrm>
          <a:prstGeom prst="straightConnector1">
            <a:avLst/>
          </a:prstGeom>
          <a:noFill/>
          <a:ln cap="flat" cmpd="sng" w="19050">
            <a:solidFill>
              <a:schemeClr val="accent3"/>
            </a:solidFill>
            <a:prstDash val="solid"/>
            <a:round/>
            <a:headEnd len="med" w="med" type="none"/>
            <a:tailEnd len="med" w="med" type="triangle"/>
          </a:ln>
        </p:spPr>
      </p:cxnSp>
      <p:sp>
        <p:nvSpPr>
          <p:cNvPr id="227" name="Google Shape;227;p31"/>
          <p:cNvSpPr/>
          <p:nvPr/>
        </p:nvSpPr>
        <p:spPr>
          <a:xfrm>
            <a:off x="6746325" y="2706425"/>
            <a:ext cx="1668600" cy="483600"/>
          </a:xfrm>
          <a:prstGeom prst="flowChartAlternateProcess">
            <a:avLst/>
          </a:prstGeom>
          <a:no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pic>
        <p:nvPicPr>
          <p:cNvPr id="232" name="Google Shape;232;p32"/>
          <p:cNvPicPr preferRelativeResize="0"/>
          <p:nvPr/>
        </p:nvPicPr>
        <p:blipFill>
          <a:blip r:embed="rId3">
            <a:alphaModFix amt="55000"/>
          </a:blip>
          <a:stretch>
            <a:fillRect/>
          </a:stretch>
        </p:blipFill>
        <p:spPr>
          <a:xfrm>
            <a:off x="152400" y="0"/>
            <a:ext cx="8951433" cy="4991100"/>
          </a:xfrm>
          <a:prstGeom prst="rect">
            <a:avLst/>
          </a:prstGeom>
          <a:noFill/>
          <a:ln>
            <a:noFill/>
          </a:ln>
        </p:spPr>
      </p:pic>
      <p:sp>
        <p:nvSpPr>
          <p:cNvPr id="233" name="Google Shape;233;p32"/>
          <p:cNvSpPr txBox="1"/>
          <p:nvPr/>
        </p:nvSpPr>
        <p:spPr>
          <a:xfrm>
            <a:off x="966825" y="1237550"/>
            <a:ext cx="7451100" cy="347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it" sz="2900">
                <a:solidFill>
                  <a:schemeClr val="dk1"/>
                </a:solidFill>
                <a:latin typeface="Caveat SemiBold"/>
                <a:ea typeface="Caveat SemiBold"/>
                <a:cs typeface="Caveat SemiBold"/>
                <a:sym typeface="Caveat SemiBold"/>
              </a:rPr>
              <a:t>“</a:t>
            </a:r>
            <a:r>
              <a:rPr lang="it" sz="4800">
                <a:solidFill>
                  <a:schemeClr val="dk1"/>
                </a:solidFill>
                <a:latin typeface="Caveat SemiBold"/>
                <a:ea typeface="Caveat SemiBold"/>
                <a:cs typeface="Caveat SemiBold"/>
                <a:sym typeface="Caveat SemiBold"/>
              </a:rPr>
              <a:t>Lot of people don’t know what facing adversity means because they have never been forced to migrate”</a:t>
            </a:r>
            <a:endParaRPr sz="48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3"/>
          <p:cNvSpPr txBox="1"/>
          <p:nvPr>
            <p:ph idx="1" type="body"/>
          </p:nvPr>
        </p:nvSpPr>
        <p:spPr>
          <a:xfrm>
            <a:off x="135900" y="0"/>
            <a:ext cx="42528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2291">
              <a:solidFill>
                <a:srgbClr val="202124"/>
              </a:solidFill>
              <a:highlight>
                <a:schemeClr val="dk1"/>
              </a:highlight>
              <a:latin typeface="Comic Sans MS"/>
              <a:ea typeface="Comic Sans MS"/>
              <a:cs typeface="Comic Sans MS"/>
              <a:sym typeface="Comic Sans MS"/>
            </a:endParaRPr>
          </a:p>
          <a:p>
            <a:pPr indent="0" lvl="0" marL="0" marR="38100" rtl="0" algn="l">
              <a:lnSpc>
                <a:spcPct val="128571"/>
              </a:lnSpc>
              <a:spcBef>
                <a:spcPts val="1200"/>
              </a:spcBef>
              <a:spcAft>
                <a:spcPts val="0"/>
              </a:spcAft>
              <a:buNone/>
            </a:pPr>
            <a:r>
              <a:rPr lang="it" sz="2491">
                <a:solidFill>
                  <a:srgbClr val="202124"/>
                </a:solidFill>
                <a:highlight>
                  <a:schemeClr val="dk1"/>
                </a:highlight>
                <a:latin typeface="Comic Sans MS"/>
                <a:ea typeface="Comic Sans MS"/>
                <a:cs typeface="Comic Sans MS"/>
                <a:sym typeface="Comic Sans MS"/>
              </a:rPr>
              <a:t>The control upon the regional routes of drug and guns trafficking and the trafficking in human beings (migrants) as well, are also important causes leading to conflicts.</a:t>
            </a:r>
            <a:endParaRPr sz="2000">
              <a:latin typeface="Comic Sans MS"/>
              <a:ea typeface="Comic Sans MS"/>
              <a:cs typeface="Comic Sans MS"/>
              <a:sym typeface="Comic Sans MS"/>
            </a:endParaRPr>
          </a:p>
        </p:txBody>
      </p:sp>
      <p:pic>
        <p:nvPicPr>
          <p:cNvPr id="239" name="Google Shape;239;p33"/>
          <p:cNvPicPr preferRelativeResize="0"/>
          <p:nvPr/>
        </p:nvPicPr>
        <p:blipFill>
          <a:blip r:embed="rId3">
            <a:alphaModFix/>
          </a:blip>
          <a:stretch>
            <a:fillRect/>
          </a:stretch>
        </p:blipFill>
        <p:spPr>
          <a:xfrm>
            <a:off x="4666549" y="1905575"/>
            <a:ext cx="4252925" cy="29928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34"/>
          <p:cNvSpPr txBox="1"/>
          <p:nvPr>
            <p:ph type="title"/>
          </p:nvPr>
        </p:nvSpPr>
        <p:spPr>
          <a:xfrm>
            <a:off x="348050" y="601775"/>
            <a:ext cx="82725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it" sz="2500">
                <a:latin typeface="Comic Sans MS"/>
                <a:ea typeface="Comic Sans MS"/>
                <a:cs typeface="Comic Sans MS"/>
                <a:sym typeface="Comic Sans MS"/>
              </a:rPr>
              <a:t>WHAT’S THE TRAFFICKING IN HUMAN BEINGS</a:t>
            </a:r>
            <a:r>
              <a:rPr b="1" lang="it" sz="2500">
                <a:latin typeface="Comic Sans MS"/>
                <a:ea typeface="Comic Sans MS"/>
                <a:cs typeface="Comic Sans MS"/>
                <a:sym typeface="Comic Sans MS"/>
              </a:rPr>
              <a:t>?</a:t>
            </a:r>
            <a:endParaRPr b="1" sz="2500">
              <a:latin typeface="Comic Sans MS"/>
              <a:ea typeface="Comic Sans MS"/>
              <a:cs typeface="Comic Sans MS"/>
              <a:sym typeface="Comic Sans MS"/>
            </a:endParaRPr>
          </a:p>
        </p:txBody>
      </p:sp>
      <p:sp>
        <p:nvSpPr>
          <p:cNvPr id="245" name="Google Shape;245;p34"/>
          <p:cNvSpPr txBox="1"/>
          <p:nvPr>
            <p:ph idx="1" type="body"/>
          </p:nvPr>
        </p:nvSpPr>
        <p:spPr>
          <a:xfrm>
            <a:off x="299950" y="1214275"/>
            <a:ext cx="3821700" cy="34164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lang="it" sz="1800">
                <a:solidFill>
                  <a:srgbClr val="202124"/>
                </a:solidFill>
                <a:latin typeface="Comic Sans MS"/>
                <a:ea typeface="Comic Sans MS"/>
                <a:cs typeface="Comic Sans MS"/>
                <a:sym typeface="Comic Sans MS"/>
              </a:rPr>
              <a:t>Human trafficking is a serious crime that abuses people’s fundamental rights and dignity. It involves the criminal exploitation of vulnerable people for the sole purpose of economic gain. Human trafficking is a modern form of slavery. It is often transnational in character and its victims are of both genders and all ages.</a:t>
            </a:r>
            <a:endParaRPr sz="1800">
              <a:solidFill>
                <a:srgbClr val="202124"/>
              </a:solidFill>
              <a:latin typeface="Comic Sans MS"/>
              <a:ea typeface="Comic Sans MS"/>
              <a:cs typeface="Comic Sans MS"/>
              <a:sym typeface="Comic Sans MS"/>
            </a:endParaRPr>
          </a:p>
          <a:p>
            <a:pPr indent="0" lvl="0" marL="0" rtl="0" algn="l">
              <a:spcBef>
                <a:spcPts val="1200"/>
              </a:spcBef>
              <a:spcAft>
                <a:spcPts val="1200"/>
              </a:spcAft>
              <a:buNone/>
            </a:pPr>
            <a:r>
              <a:t/>
            </a:r>
            <a:endParaRPr i="1" sz="2000">
              <a:solidFill>
                <a:srgbClr val="202124"/>
              </a:solidFill>
              <a:latin typeface="Comic Sans MS"/>
              <a:ea typeface="Comic Sans MS"/>
              <a:cs typeface="Comic Sans MS"/>
              <a:sym typeface="Comic Sans MS"/>
            </a:endParaRPr>
          </a:p>
        </p:txBody>
      </p:sp>
      <p:pic>
        <p:nvPicPr>
          <p:cNvPr id="246" name="Google Shape;246;p34"/>
          <p:cNvPicPr preferRelativeResize="0"/>
          <p:nvPr/>
        </p:nvPicPr>
        <p:blipFill>
          <a:blip r:embed="rId3">
            <a:alphaModFix/>
          </a:blip>
          <a:stretch>
            <a:fillRect/>
          </a:stretch>
        </p:blipFill>
        <p:spPr>
          <a:xfrm>
            <a:off x="4050074" y="1758175"/>
            <a:ext cx="4667588" cy="24353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