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8288000" cy="10287000"/>
  <p:notesSz cx="18288000" cy="10287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7" Type="http://schemas.openxmlformats.org/officeDocument/2006/relationships/image" Target="../media/image15.jpg" /><Relationship Id="rId2" Type="http://schemas.openxmlformats.org/officeDocument/2006/relationships/image" Target="../media/image10.png" /><Relationship Id="rId1" Type="http://schemas.openxmlformats.org/officeDocument/2006/relationships/slideMaster" Target="../slideMasters/slideMaster1.xml" /><Relationship Id="rId6" Type="http://schemas.openxmlformats.org/officeDocument/2006/relationships/image" Target="../media/image14.png" /><Relationship Id="rId5" Type="http://schemas.openxmlformats.org/officeDocument/2006/relationships/image" Target="../media/image13.png" /><Relationship Id="rId4" Type="http://schemas.openxmlformats.org/officeDocument/2006/relationships/image" Target="../media/image1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2F4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6693" y="6481346"/>
            <a:ext cx="3811307" cy="380565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16312" y="4685829"/>
            <a:ext cx="987149" cy="98987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4030" y="2437303"/>
            <a:ext cx="3130561" cy="479162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50790" y="0"/>
            <a:ext cx="1890876" cy="122962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7488441" y="0"/>
            <a:ext cx="799558" cy="1421886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4556741" y="1401721"/>
            <a:ext cx="2139315" cy="2133600"/>
          </a:xfrm>
          <a:custGeom>
            <a:avLst/>
            <a:gdLst/>
            <a:ahLst/>
            <a:cxnLst/>
            <a:rect l="l" t="t" r="r" b="b"/>
            <a:pathLst>
              <a:path w="2139315" h="2133600">
                <a:moveTo>
                  <a:pt x="1256296" y="12699"/>
                </a:moveTo>
                <a:lnTo>
                  <a:pt x="882459" y="12699"/>
                </a:lnTo>
                <a:lnTo>
                  <a:pt x="928312" y="0"/>
                </a:lnTo>
                <a:lnTo>
                  <a:pt x="1210443" y="0"/>
                </a:lnTo>
                <a:lnTo>
                  <a:pt x="1256296" y="12699"/>
                </a:lnTo>
                <a:close/>
              </a:path>
              <a:path w="2139315" h="2133600">
                <a:moveTo>
                  <a:pt x="1256296" y="2120899"/>
                </a:moveTo>
                <a:lnTo>
                  <a:pt x="882459" y="2120899"/>
                </a:lnTo>
                <a:lnTo>
                  <a:pt x="792766" y="2095499"/>
                </a:lnTo>
                <a:lnTo>
                  <a:pt x="663922" y="2057399"/>
                </a:lnTo>
                <a:lnTo>
                  <a:pt x="622668" y="2031999"/>
                </a:lnTo>
                <a:lnTo>
                  <a:pt x="582333" y="2019299"/>
                </a:lnTo>
                <a:lnTo>
                  <a:pt x="542962" y="1993899"/>
                </a:lnTo>
                <a:lnTo>
                  <a:pt x="504599" y="1968499"/>
                </a:lnTo>
                <a:lnTo>
                  <a:pt x="467287" y="1943099"/>
                </a:lnTo>
                <a:lnTo>
                  <a:pt x="431070" y="1917699"/>
                </a:lnTo>
                <a:lnTo>
                  <a:pt x="395992" y="1892299"/>
                </a:lnTo>
                <a:lnTo>
                  <a:pt x="362096" y="1866899"/>
                </a:lnTo>
                <a:lnTo>
                  <a:pt x="329427" y="1828799"/>
                </a:lnTo>
                <a:lnTo>
                  <a:pt x="298028" y="1803399"/>
                </a:lnTo>
                <a:lnTo>
                  <a:pt x="267944" y="1765299"/>
                </a:lnTo>
                <a:lnTo>
                  <a:pt x="239217" y="1739899"/>
                </a:lnTo>
                <a:lnTo>
                  <a:pt x="211892" y="1701799"/>
                </a:lnTo>
                <a:lnTo>
                  <a:pt x="186012" y="1663699"/>
                </a:lnTo>
                <a:lnTo>
                  <a:pt x="161621" y="1625599"/>
                </a:lnTo>
                <a:lnTo>
                  <a:pt x="138764" y="1587499"/>
                </a:lnTo>
                <a:lnTo>
                  <a:pt x="117484" y="1549399"/>
                </a:lnTo>
                <a:lnTo>
                  <a:pt x="97824" y="1511299"/>
                </a:lnTo>
                <a:lnTo>
                  <a:pt x="79829" y="1473199"/>
                </a:lnTo>
                <a:lnTo>
                  <a:pt x="63541" y="1422399"/>
                </a:lnTo>
                <a:lnTo>
                  <a:pt x="49007" y="1384299"/>
                </a:lnTo>
                <a:lnTo>
                  <a:pt x="36267" y="1333499"/>
                </a:lnTo>
                <a:lnTo>
                  <a:pt x="25368" y="1295399"/>
                </a:lnTo>
                <a:lnTo>
                  <a:pt x="16352" y="1244599"/>
                </a:lnTo>
                <a:lnTo>
                  <a:pt x="9264" y="1206499"/>
                </a:lnTo>
                <a:lnTo>
                  <a:pt x="4146" y="1155699"/>
                </a:lnTo>
                <a:lnTo>
                  <a:pt x="1043" y="1104899"/>
                </a:lnTo>
                <a:lnTo>
                  <a:pt x="0" y="1066799"/>
                </a:lnTo>
                <a:lnTo>
                  <a:pt x="1043" y="1015999"/>
                </a:lnTo>
                <a:lnTo>
                  <a:pt x="4146" y="965199"/>
                </a:lnTo>
                <a:lnTo>
                  <a:pt x="9264" y="927099"/>
                </a:lnTo>
                <a:lnTo>
                  <a:pt x="16352" y="876299"/>
                </a:lnTo>
                <a:lnTo>
                  <a:pt x="25368" y="825499"/>
                </a:lnTo>
                <a:lnTo>
                  <a:pt x="36267" y="787399"/>
                </a:lnTo>
                <a:lnTo>
                  <a:pt x="49007" y="736599"/>
                </a:lnTo>
                <a:lnTo>
                  <a:pt x="63541" y="698499"/>
                </a:lnTo>
                <a:lnTo>
                  <a:pt x="79829" y="660399"/>
                </a:lnTo>
                <a:lnTo>
                  <a:pt x="97824" y="609599"/>
                </a:lnTo>
                <a:lnTo>
                  <a:pt x="117484" y="571499"/>
                </a:lnTo>
                <a:lnTo>
                  <a:pt x="138764" y="533399"/>
                </a:lnTo>
                <a:lnTo>
                  <a:pt x="161621" y="495299"/>
                </a:lnTo>
                <a:lnTo>
                  <a:pt x="186012" y="457199"/>
                </a:lnTo>
                <a:lnTo>
                  <a:pt x="211892" y="419099"/>
                </a:lnTo>
                <a:lnTo>
                  <a:pt x="239217" y="393699"/>
                </a:lnTo>
                <a:lnTo>
                  <a:pt x="267944" y="355599"/>
                </a:lnTo>
                <a:lnTo>
                  <a:pt x="298028" y="317499"/>
                </a:lnTo>
                <a:lnTo>
                  <a:pt x="329427" y="292099"/>
                </a:lnTo>
                <a:lnTo>
                  <a:pt x="362096" y="266699"/>
                </a:lnTo>
                <a:lnTo>
                  <a:pt x="395992" y="228599"/>
                </a:lnTo>
                <a:lnTo>
                  <a:pt x="431070" y="203199"/>
                </a:lnTo>
                <a:lnTo>
                  <a:pt x="467287" y="177799"/>
                </a:lnTo>
                <a:lnTo>
                  <a:pt x="504599" y="152399"/>
                </a:lnTo>
                <a:lnTo>
                  <a:pt x="542962" y="126999"/>
                </a:lnTo>
                <a:lnTo>
                  <a:pt x="582333" y="114299"/>
                </a:lnTo>
                <a:lnTo>
                  <a:pt x="622668" y="88899"/>
                </a:lnTo>
                <a:lnTo>
                  <a:pt x="706052" y="63499"/>
                </a:lnTo>
                <a:lnTo>
                  <a:pt x="749015" y="38099"/>
                </a:lnTo>
                <a:lnTo>
                  <a:pt x="837262" y="12699"/>
                </a:lnTo>
                <a:lnTo>
                  <a:pt x="1301493" y="12699"/>
                </a:lnTo>
                <a:lnTo>
                  <a:pt x="1389739" y="38099"/>
                </a:lnTo>
                <a:lnTo>
                  <a:pt x="1432701" y="63499"/>
                </a:lnTo>
                <a:lnTo>
                  <a:pt x="1516085" y="88899"/>
                </a:lnTo>
                <a:lnTo>
                  <a:pt x="1556420" y="114299"/>
                </a:lnTo>
                <a:lnTo>
                  <a:pt x="1595790" y="126999"/>
                </a:lnTo>
                <a:lnTo>
                  <a:pt x="1634153" y="152399"/>
                </a:lnTo>
                <a:lnTo>
                  <a:pt x="1671465" y="177799"/>
                </a:lnTo>
                <a:lnTo>
                  <a:pt x="1707681" y="203199"/>
                </a:lnTo>
                <a:lnTo>
                  <a:pt x="1742759" y="228599"/>
                </a:lnTo>
                <a:lnTo>
                  <a:pt x="1765356" y="253999"/>
                </a:lnTo>
                <a:lnTo>
                  <a:pt x="974726" y="253999"/>
                </a:lnTo>
                <a:lnTo>
                  <a:pt x="928552" y="266699"/>
                </a:lnTo>
                <a:lnTo>
                  <a:pt x="883248" y="266699"/>
                </a:lnTo>
                <a:lnTo>
                  <a:pt x="795556" y="292099"/>
                </a:lnTo>
                <a:lnTo>
                  <a:pt x="753322" y="317499"/>
                </a:lnTo>
                <a:lnTo>
                  <a:pt x="712266" y="330199"/>
                </a:lnTo>
                <a:lnTo>
                  <a:pt x="672463" y="355599"/>
                </a:lnTo>
                <a:lnTo>
                  <a:pt x="633991" y="380999"/>
                </a:lnTo>
                <a:lnTo>
                  <a:pt x="596927" y="406399"/>
                </a:lnTo>
                <a:lnTo>
                  <a:pt x="561347" y="431799"/>
                </a:lnTo>
                <a:lnTo>
                  <a:pt x="527329" y="457199"/>
                </a:lnTo>
                <a:lnTo>
                  <a:pt x="494948" y="482599"/>
                </a:lnTo>
                <a:lnTo>
                  <a:pt x="464283" y="520699"/>
                </a:lnTo>
                <a:lnTo>
                  <a:pt x="435409" y="558799"/>
                </a:lnTo>
                <a:lnTo>
                  <a:pt x="408404" y="584199"/>
                </a:lnTo>
                <a:lnTo>
                  <a:pt x="383343" y="622299"/>
                </a:lnTo>
                <a:lnTo>
                  <a:pt x="360305" y="660399"/>
                </a:lnTo>
                <a:lnTo>
                  <a:pt x="339366" y="711199"/>
                </a:lnTo>
                <a:lnTo>
                  <a:pt x="320603" y="749299"/>
                </a:lnTo>
                <a:lnTo>
                  <a:pt x="304092" y="787399"/>
                </a:lnTo>
                <a:lnTo>
                  <a:pt x="289911" y="838199"/>
                </a:lnTo>
                <a:lnTo>
                  <a:pt x="278136" y="876299"/>
                </a:lnTo>
                <a:lnTo>
                  <a:pt x="268844" y="927099"/>
                </a:lnTo>
                <a:lnTo>
                  <a:pt x="262111" y="965199"/>
                </a:lnTo>
                <a:lnTo>
                  <a:pt x="258015" y="1015999"/>
                </a:lnTo>
                <a:lnTo>
                  <a:pt x="256633" y="1066799"/>
                </a:lnTo>
                <a:lnTo>
                  <a:pt x="258015" y="1104899"/>
                </a:lnTo>
                <a:lnTo>
                  <a:pt x="262111" y="1155699"/>
                </a:lnTo>
                <a:lnTo>
                  <a:pt x="268844" y="1206499"/>
                </a:lnTo>
                <a:lnTo>
                  <a:pt x="278136" y="1244599"/>
                </a:lnTo>
                <a:lnTo>
                  <a:pt x="289911" y="1295399"/>
                </a:lnTo>
                <a:lnTo>
                  <a:pt x="304092" y="1333499"/>
                </a:lnTo>
                <a:lnTo>
                  <a:pt x="320603" y="1384299"/>
                </a:lnTo>
                <a:lnTo>
                  <a:pt x="339366" y="1422399"/>
                </a:lnTo>
                <a:lnTo>
                  <a:pt x="360305" y="1460499"/>
                </a:lnTo>
                <a:lnTo>
                  <a:pt x="383343" y="1498599"/>
                </a:lnTo>
                <a:lnTo>
                  <a:pt x="408404" y="1536699"/>
                </a:lnTo>
                <a:lnTo>
                  <a:pt x="435409" y="1574799"/>
                </a:lnTo>
                <a:lnTo>
                  <a:pt x="464283" y="1600199"/>
                </a:lnTo>
                <a:lnTo>
                  <a:pt x="494949" y="1638299"/>
                </a:lnTo>
                <a:lnTo>
                  <a:pt x="527329" y="1663699"/>
                </a:lnTo>
                <a:lnTo>
                  <a:pt x="561347" y="1701799"/>
                </a:lnTo>
                <a:lnTo>
                  <a:pt x="596927" y="1727199"/>
                </a:lnTo>
                <a:lnTo>
                  <a:pt x="633991" y="1752599"/>
                </a:lnTo>
                <a:lnTo>
                  <a:pt x="672463" y="1765299"/>
                </a:lnTo>
                <a:lnTo>
                  <a:pt x="712266" y="1790699"/>
                </a:lnTo>
                <a:lnTo>
                  <a:pt x="753322" y="1816099"/>
                </a:lnTo>
                <a:lnTo>
                  <a:pt x="838890" y="1841499"/>
                </a:lnTo>
                <a:lnTo>
                  <a:pt x="928552" y="1866899"/>
                </a:lnTo>
                <a:lnTo>
                  <a:pt x="1021694" y="1866899"/>
                </a:lnTo>
                <a:lnTo>
                  <a:pt x="1069378" y="1879599"/>
                </a:lnTo>
                <a:lnTo>
                  <a:pt x="1759707" y="1879599"/>
                </a:lnTo>
                <a:lnTo>
                  <a:pt x="1742759" y="1892299"/>
                </a:lnTo>
                <a:lnTo>
                  <a:pt x="1707681" y="1917699"/>
                </a:lnTo>
                <a:lnTo>
                  <a:pt x="1671465" y="1943099"/>
                </a:lnTo>
                <a:lnTo>
                  <a:pt x="1634153" y="1968499"/>
                </a:lnTo>
                <a:lnTo>
                  <a:pt x="1595790" y="1993899"/>
                </a:lnTo>
                <a:lnTo>
                  <a:pt x="1556420" y="2019299"/>
                </a:lnTo>
                <a:lnTo>
                  <a:pt x="1516085" y="2031999"/>
                </a:lnTo>
                <a:lnTo>
                  <a:pt x="1474832" y="2057399"/>
                </a:lnTo>
                <a:lnTo>
                  <a:pt x="1345988" y="2095499"/>
                </a:lnTo>
                <a:lnTo>
                  <a:pt x="1256296" y="2120899"/>
                </a:lnTo>
                <a:close/>
              </a:path>
              <a:path w="2139315" h="2133600">
                <a:moveTo>
                  <a:pt x="1759707" y="1879599"/>
                </a:moveTo>
                <a:lnTo>
                  <a:pt x="1069378" y="1879599"/>
                </a:lnTo>
                <a:lnTo>
                  <a:pt x="1117061" y="1866899"/>
                </a:lnTo>
                <a:lnTo>
                  <a:pt x="1210203" y="1866899"/>
                </a:lnTo>
                <a:lnTo>
                  <a:pt x="1299864" y="1841499"/>
                </a:lnTo>
                <a:lnTo>
                  <a:pt x="1385431" y="1816099"/>
                </a:lnTo>
                <a:lnTo>
                  <a:pt x="1426487" y="1790699"/>
                </a:lnTo>
                <a:lnTo>
                  <a:pt x="1466289" y="1765299"/>
                </a:lnTo>
                <a:lnTo>
                  <a:pt x="1504760" y="1752599"/>
                </a:lnTo>
                <a:lnTo>
                  <a:pt x="1541824" y="1727199"/>
                </a:lnTo>
                <a:lnTo>
                  <a:pt x="1577403" y="1701799"/>
                </a:lnTo>
                <a:lnTo>
                  <a:pt x="1611421" y="1663699"/>
                </a:lnTo>
                <a:lnTo>
                  <a:pt x="1643801" y="1638299"/>
                </a:lnTo>
                <a:lnTo>
                  <a:pt x="1674466" y="1600199"/>
                </a:lnTo>
                <a:lnTo>
                  <a:pt x="1703339" y="1574799"/>
                </a:lnTo>
                <a:lnTo>
                  <a:pt x="1730344" y="1536699"/>
                </a:lnTo>
                <a:lnTo>
                  <a:pt x="1755404" y="1498599"/>
                </a:lnTo>
                <a:lnTo>
                  <a:pt x="1778441" y="1460499"/>
                </a:lnTo>
                <a:lnTo>
                  <a:pt x="1799380" y="1422399"/>
                </a:lnTo>
                <a:lnTo>
                  <a:pt x="1818142" y="1384299"/>
                </a:lnTo>
                <a:lnTo>
                  <a:pt x="1834653" y="1333499"/>
                </a:lnTo>
                <a:lnTo>
                  <a:pt x="1848834" y="1295399"/>
                </a:lnTo>
                <a:lnTo>
                  <a:pt x="1860609" y="1244599"/>
                </a:lnTo>
                <a:lnTo>
                  <a:pt x="1869901" y="1206499"/>
                </a:lnTo>
                <a:lnTo>
                  <a:pt x="1876633" y="1155699"/>
                </a:lnTo>
                <a:lnTo>
                  <a:pt x="1880728" y="1104899"/>
                </a:lnTo>
                <a:lnTo>
                  <a:pt x="1882111" y="1066799"/>
                </a:lnTo>
                <a:lnTo>
                  <a:pt x="1880728" y="1015999"/>
                </a:lnTo>
                <a:lnTo>
                  <a:pt x="1876633" y="965199"/>
                </a:lnTo>
                <a:lnTo>
                  <a:pt x="1869901" y="927099"/>
                </a:lnTo>
                <a:lnTo>
                  <a:pt x="1860609" y="876299"/>
                </a:lnTo>
                <a:lnTo>
                  <a:pt x="1848834" y="838199"/>
                </a:lnTo>
                <a:lnTo>
                  <a:pt x="1834653" y="787399"/>
                </a:lnTo>
                <a:lnTo>
                  <a:pt x="1818142" y="749299"/>
                </a:lnTo>
                <a:lnTo>
                  <a:pt x="1799380" y="711199"/>
                </a:lnTo>
                <a:lnTo>
                  <a:pt x="1778441" y="660399"/>
                </a:lnTo>
                <a:lnTo>
                  <a:pt x="1755404" y="622299"/>
                </a:lnTo>
                <a:lnTo>
                  <a:pt x="1730344" y="584199"/>
                </a:lnTo>
                <a:lnTo>
                  <a:pt x="1703339" y="558799"/>
                </a:lnTo>
                <a:lnTo>
                  <a:pt x="1674466" y="520699"/>
                </a:lnTo>
                <a:lnTo>
                  <a:pt x="1643801" y="482599"/>
                </a:lnTo>
                <a:lnTo>
                  <a:pt x="1611421" y="457199"/>
                </a:lnTo>
                <a:lnTo>
                  <a:pt x="1577403" y="431799"/>
                </a:lnTo>
                <a:lnTo>
                  <a:pt x="1541824" y="406399"/>
                </a:lnTo>
                <a:lnTo>
                  <a:pt x="1504760" y="380999"/>
                </a:lnTo>
                <a:lnTo>
                  <a:pt x="1466289" y="355599"/>
                </a:lnTo>
                <a:lnTo>
                  <a:pt x="1426487" y="330199"/>
                </a:lnTo>
                <a:lnTo>
                  <a:pt x="1385431" y="317499"/>
                </a:lnTo>
                <a:lnTo>
                  <a:pt x="1343198" y="292099"/>
                </a:lnTo>
                <a:lnTo>
                  <a:pt x="1255507" y="266699"/>
                </a:lnTo>
                <a:lnTo>
                  <a:pt x="1210203" y="266699"/>
                </a:lnTo>
                <a:lnTo>
                  <a:pt x="1164029" y="253999"/>
                </a:lnTo>
                <a:lnTo>
                  <a:pt x="1765356" y="253999"/>
                </a:lnTo>
                <a:lnTo>
                  <a:pt x="1776654" y="266699"/>
                </a:lnTo>
                <a:lnTo>
                  <a:pt x="1809323" y="292099"/>
                </a:lnTo>
                <a:lnTo>
                  <a:pt x="1840721" y="317499"/>
                </a:lnTo>
                <a:lnTo>
                  <a:pt x="1870805" y="355599"/>
                </a:lnTo>
                <a:lnTo>
                  <a:pt x="1899532" y="393699"/>
                </a:lnTo>
                <a:lnTo>
                  <a:pt x="1926856" y="419099"/>
                </a:lnTo>
                <a:lnTo>
                  <a:pt x="1952735" y="457199"/>
                </a:lnTo>
                <a:lnTo>
                  <a:pt x="1977125" y="495299"/>
                </a:lnTo>
                <a:lnTo>
                  <a:pt x="1999982" y="533399"/>
                </a:lnTo>
                <a:lnTo>
                  <a:pt x="2021262" y="571499"/>
                </a:lnTo>
                <a:lnTo>
                  <a:pt x="2040922" y="609599"/>
                </a:lnTo>
                <a:lnTo>
                  <a:pt x="2058917" y="660399"/>
                </a:lnTo>
                <a:lnTo>
                  <a:pt x="2075203" y="698499"/>
                </a:lnTo>
                <a:lnTo>
                  <a:pt x="2089738" y="736599"/>
                </a:lnTo>
                <a:lnTo>
                  <a:pt x="2102477" y="787399"/>
                </a:lnTo>
                <a:lnTo>
                  <a:pt x="2113376" y="825499"/>
                </a:lnTo>
                <a:lnTo>
                  <a:pt x="2122392" y="876299"/>
                </a:lnTo>
                <a:lnTo>
                  <a:pt x="2129480" y="927099"/>
                </a:lnTo>
                <a:lnTo>
                  <a:pt x="2134598" y="965199"/>
                </a:lnTo>
                <a:lnTo>
                  <a:pt x="2137700" y="1015999"/>
                </a:lnTo>
                <a:lnTo>
                  <a:pt x="2138744" y="1066799"/>
                </a:lnTo>
                <a:lnTo>
                  <a:pt x="2137700" y="1104899"/>
                </a:lnTo>
                <a:lnTo>
                  <a:pt x="2134598" y="1155699"/>
                </a:lnTo>
                <a:lnTo>
                  <a:pt x="2129480" y="1206499"/>
                </a:lnTo>
                <a:lnTo>
                  <a:pt x="2122392" y="1244599"/>
                </a:lnTo>
                <a:lnTo>
                  <a:pt x="2113376" y="1295399"/>
                </a:lnTo>
                <a:lnTo>
                  <a:pt x="2102477" y="1333499"/>
                </a:lnTo>
                <a:lnTo>
                  <a:pt x="2089738" y="1384299"/>
                </a:lnTo>
                <a:lnTo>
                  <a:pt x="2075203" y="1422399"/>
                </a:lnTo>
                <a:lnTo>
                  <a:pt x="2058917" y="1473199"/>
                </a:lnTo>
                <a:lnTo>
                  <a:pt x="2040922" y="1511299"/>
                </a:lnTo>
                <a:lnTo>
                  <a:pt x="2021262" y="1549399"/>
                </a:lnTo>
                <a:lnTo>
                  <a:pt x="1999982" y="1587499"/>
                </a:lnTo>
                <a:lnTo>
                  <a:pt x="1977125" y="1625599"/>
                </a:lnTo>
                <a:lnTo>
                  <a:pt x="1952735" y="1663699"/>
                </a:lnTo>
                <a:lnTo>
                  <a:pt x="1926856" y="1701799"/>
                </a:lnTo>
                <a:lnTo>
                  <a:pt x="1899532" y="1739899"/>
                </a:lnTo>
                <a:lnTo>
                  <a:pt x="1870805" y="1765299"/>
                </a:lnTo>
                <a:lnTo>
                  <a:pt x="1840721" y="1803399"/>
                </a:lnTo>
                <a:lnTo>
                  <a:pt x="1809323" y="1828799"/>
                </a:lnTo>
                <a:lnTo>
                  <a:pt x="1776654" y="1866899"/>
                </a:lnTo>
                <a:lnTo>
                  <a:pt x="1759707" y="1879599"/>
                </a:lnTo>
                <a:close/>
              </a:path>
              <a:path w="2139315" h="2133600">
                <a:moveTo>
                  <a:pt x="1116940" y="2133599"/>
                </a:moveTo>
                <a:lnTo>
                  <a:pt x="1021816" y="2133599"/>
                </a:lnTo>
                <a:lnTo>
                  <a:pt x="974779" y="2120899"/>
                </a:lnTo>
                <a:lnTo>
                  <a:pt x="1163976" y="2120899"/>
                </a:lnTo>
                <a:lnTo>
                  <a:pt x="1116940" y="2133599"/>
                </a:lnTo>
                <a:close/>
              </a:path>
            </a:pathLst>
          </a:custGeom>
          <a:solidFill>
            <a:srgbClr val="AECC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4410574" y="1204440"/>
            <a:ext cx="2431415" cy="2430145"/>
          </a:xfrm>
          <a:custGeom>
            <a:avLst/>
            <a:gdLst/>
            <a:ahLst/>
            <a:cxnLst/>
            <a:rect l="l" t="t" r="r" b="b"/>
            <a:pathLst>
              <a:path w="2431415" h="2430145">
                <a:moveTo>
                  <a:pt x="1215545" y="2429571"/>
                </a:moveTo>
                <a:lnTo>
                  <a:pt x="1019305" y="1519993"/>
                </a:lnTo>
                <a:lnTo>
                  <a:pt x="711599" y="1718420"/>
                </a:lnTo>
                <a:lnTo>
                  <a:pt x="910144" y="1410906"/>
                </a:lnTo>
                <a:lnTo>
                  <a:pt x="0" y="1214788"/>
                </a:lnTo>
                <a:lnTo>
                  <a:pt x="910144" y="1018665"/>
                </a:lnTo>
                <a:lnTo>
                  <a:pt x="711599" y="711150"/>
                </a:lnTo>
                <a:lnTo>
                  <a:pt x="1019305" y="909578"/>
                </a:lnTo>
                <a:lnTo>
                  <a:pt x="1215545" y="0"/>
                </a:lnTo>
                <a:lnTo>
                  <a:pt x="1411790" y="909578"/>
                </a:lnTo>
                <a:lnTo>
                  <a:pt x="1719491" y="711150"/>
                </a:lnTo>
                <a:lnTo>
                  <a:pt x="1520945" y="1018665"/>
                </a:lnTo>
                <a:lnTo>
                  <a:pt x="2431090" y="1214788"/>
                </a:lnTo>
                <a:lnTo>
                  <a:pt x="1520945" y="1410906"/>
                </a:lnTo>
                <a:lnTo>
                  <a:pt x="1719491" y="1718420"/>
                </a:lnTo>
                <a:lnTo>
                  <a:pt x="1411791" y="1519993"/>
                </a:lnTo>
                <a:lnTo>
                  <a:pt x="1215545" y="2429571"/>
                </a:lnTo>
                <a:close/>
              </a:path>
            </a:pathLst>
          </a:custGeom>
          <a:solidFill>
            <a:srgbClr val="6974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4410574" y="1204440"/>
            <a:ext cx="2431415" cy="2430145"/>
          </a:xfrm>
          <a:custGeom>
            <a:avLst/>
            <a:gdLst/>
            <a:ahLst/>
            <a:cxnLst/>
            <a:rect l="l" t="t" r="r" b="b"/>
            <a:pathLst>
              <a:path w="2431415" h="2430145">
                <a:moveTo>
                  <a:pt x="1215545" y="1214788"/>
                </a:moveTo>
                <a:lnTo>
                  <a:pt x="1215545" y="0"/>
                </a:lnTo>
                <a:lnTo>
                  <a:pt x="1411790" y="909578"/>
                </a:lnTo>
                <a:lnTo>
                  <a:pt x="1215545" y="1214788"/>
                </a:lnTo>
                <a:close/>
              </a:path>
              <a:path w="2431415" h="2430145">
                <a:moveTo>
                  <a:pt x="1215545" y="1214788"/>
                </a:moveTo>
                <a:lnTo>
                  <a:pt x="711599" y="711150"/>
                </a:lnTo>
                <a:lnTo>
                  <a:pt x="1019305" y="909578"/>
                </a:lnTo>
                <a:lnTo>
                  <a:pt x="1215545" y="1214788"/>
                </a:lnTo>
                <a:close/>
              </a:path>
              <a:path w="2431415" h="2430145">
                <a:moveTo>
                  <a:pt x="1215545" y="1214788"/>
                </a:moveTo>
                <a:lnTo>
                  <a:pt x="1719491" y="711150"/>
                </a:lnTo>
                <a:lnTo>
                  <a:pt x="1520945" y="1018665"/>
                </a:lnTo>
                <a:lnTo>
                  <a:pt x="1215545" y="1214788"/>
                </a:lnTo>
                <a:close/>
              </a:path>
              <a:path w="2431415" h="2430145">
                <a:moveTo>
                  <a:pt x="1215545" y="1214788"/>
                </a:moveTo>
                <a:lnTo>
                  <a:pt x="0" y="1214788"/>
                </a:lnTo>
                <a:lnTo>
                  <a:pt x="910144" y="1018665"/>
                </a:lnTo>
                <a:lnTo>
                  <a:pt x="1215545" y="1214788"/>
                </a:lnTo>
                <a:close/>
              </a:path>
              <a:path w="2431415" h="2430145">
                <a:moveTo>
                  <a:pt x="1215545" y="1214788"/>
                </a:moveTo>
                <a:close/>
              </a:path>
              <a:path w="2431415" h="2430145">
                <a:moveTo>
                  <a:pt x="1520945" y="1410905"/>
                </a:moveTo>
                <a:lnTo>
                  <a:pt x="1215545" y="1214788"/>
                </a:lnTo>
                <a:lnTo>
                  <a:pt x="2431090" y="1214788"/>
                </a:lnTo>
                <a:lnTo>
                  <a:pt x="1520945" y="1410905"/>
                </a:lnTo>
                <a:close/>
              </a:path>
              <a:path w="2431415" h="2430145">
                <a:moveTo>
                  <a:pt x="1215544" y="1214789"/>
                </a:moveTo>
                <a:close/>
              </a:path>
              <a:path w="2431415" h="2430145">
                <a:moveTo>
                  <a:pt x="1215545" y="2429571"/>
                </a:moveTo>
                <a:lnTo>
                  <a:pt x="1019305" y="1519993"/>
                </a:lnTo>
                <a:lnTo>
                  <a:pt x="1215545" y="1214789"/>
                </a:lnTo>
                <a:lnTo>
                  <a:pt x="1215545" y="2429571"/>
                </a:lnTo>
                <a:close/>
              </a:path>
              <a:path w="2431415" h="2430145">
                <a:moveTo>
                  <a:pt x="1215545" y="1214789"/>
                </a:moveTo>
                <a:close/>
              </a:path>
              <a:path w="2431415" h="2430145">
                <a:moveTo>
                  <a:pt x="1719491" y="1718420"/>
                </a:moveTo>
                <a:lnTo>
                  <a:pt x="1411790" y="1519993"/>
                </a:lnTo>
                <a:lnTo>
                  <a:pt x="1215545" y="1214789"/>
                </a:lnTo>
                <a:lnTo>
                  <a:pt x="1719491" y="1718420"/>
                </a:lnTo>
                <a:close/>
              </a:path>
              <a:path w="2431415" h="2430145">
                <a:moveTo>
                  <a:pt x="711599" y="1718420"/>
                </a:moveTo>
                <a:lnTo>
                  <a:pt x="910145" y="1410905"/>
                </a:lnTo>
                <a:lnTo>
                  <a:pt x="1215544" y="1214789"/>
                </a:lnTo>
                <a:lnTo>
                  <a:pt x="711599" y="1718420"/>
                </a:lnTo>
                <a:close/>
              </a:path>
            </a:pathLst>
          </a:custGeom>
          <a:solidFill>
            <a:srgbClr val="4E5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4159727" y="973114"/>
            <a:ext cx="2846070" cy="2867025"/>
          </a:xfrm>
          <a:custGeom>
            <a:avLst/>
            <a:gdLst/>
            <a:ahLst/>
            <a:cxnLst/>
            <a:rect l="l" t="t" r="r" b="b"/>
            <a:pathLst>
              <a:path w="2846069" h="2867025">
                <a:moveTo>
                  <a:pt x="1396663" y="137115"/>
                </a:moveTo>
                <a:lnTo>
                  <a:pt x="1395076" y="135928"/>
                </a:lnTo>
                <a:lnTo>
                  <a:pt x="1394949" y="135037"/>
                </a:lnTo>
                <a:lnTo>
                  <a:pt x="1394831" y="7544"/>
                </a:lnTo>
                <a:lnTo>
                  <a:pt x="1394612" y="5237"/>
                </a:lnTo>
                <a:lnTo>
                  <a:pt x="1396307" y="3189"/>
                </a:lnTo>
                <a:lnTo>
                  <a:pt x="1398784" y="2958"/>
                </a:lnTo>
                <a:lnTo>
                  <a:pt x="1416678" y="670"/>
                </a:lnTo>
                <a:lnTo>
                  <a:pt x="1420059" y="0"/>
                </a:lnTo>
                <a:lnTo>
                  <a:pt x="1423528" y="1301"/>
                </a:lnTo>
                <a:lnTo>
                  <a:pt x="1425723" y="4156"/>
                </a:lnTo>
                <a:lnTo>
                  <a:pt x="1456524" y="47525"/>
                </a:lnTo>
                <a:lnTo>
                  <a:pt x="1424837" y="47525"/>
                </a:lnTo>
                <a:lnTo>
                  <a:pt x="1424924" y="133923"/>
                </a:lnTo>
                <a:lnTo>
                  <a:pt x="1425086" y="135037"/>
                </a:lnTo>
                <a:lnTo>
                  <a:pt x="1423903" y="136622"/>
                </a:lnTo>
                <a:lnTo>
                  <a:pt x="1422196" y="136870"/>
                </a:lnTo>
                <a:lnTo>
                  <a:pt x="1398338" y="136875"/>
                </a:lnTo>
                <a:lnTo>
                  <a:pt x="1396663" y="137115"/>
                </a:lnTo>
                <a:close/>
              </a:path>
              <a:path w="2846069" h="2867025">
                <a:moveTo>
                  <a:pt x="1519407" y="1499"/>
                </a:moveTo>
                <a:lnTo>
                  <a:pt x="1517361" y="1499"/>
                </a:lnTo>
                <a:lnTo>
                  <a:pt x="1519077" y="1252"/>
                </a:lnTo>
                <a:lnTo>
                  <a:pt x="1519407" y="1499"/>
                </a:lnTo>
                <a:close/>
              </a:path>
              <a:path w="2846069" h="2867025">
                <a:moveTo>
                  <a:pt x="1520917" y="95937"/>
                </a:moveTo>
                <a:lnTo>
                  <a:pt x="1490907" y="95937"/>
                </a:lnTo>
                <a:lnTo>
                  <a:pt x="1490866" y="4747"/>
                </a:lnTo>
                <a:lnTo>
                  <a:pt x="1490768" y="3189"/>
                </a:lnTo>
                <a:lnTo>
                  <a:pt x="1491853" y="1744"/>
                </a:lnTo>
                <a:lnTo>
                  <a:pt x="1493856" y="1459"/>
                </a:lnTo>
                <a:lnTo>
                  <a:pt x="1494155" y="1459"/>
                </a:lnTo>
                <a:lnTo>
                  <a:pt x="1494440" y="1499"/>
                </a:lnTo>
                <a:lnTo>
                  <a:pt x="1519407" y="1499"/>
                </a:lnTo>
                <a:lnTo>
                  <a:pt x="1520668" y="2441"/>
                </a:lnTo>
                <a:lnTo>
                  <a:pt x="1520897" y="4028"/>
                </a:lnTo>
                <a:lnTo>
                  <a:pt x="1520917" y="95937"/>
                </a:lnTo>
                <a:close/>
              </a:path>
              <a:path w="2846069" h="2867025">
                <a:moveTo>
                  <a:pt x="1493309" y="137277"/>
                </a:moveTo>
                <a:lnTo>
                  <a:pt x="1490096" y="136027"/>
                </a:lnTo>
                <a:lnTo>
                  <a:pt x="1487991" y="133550"/>
                </a:lnTo>
                <a:lnTo>
                  <a:pt x="1424837" y="47525"/>
                </a:lnTo>
                <a:lnTo>
                  <a:pt x="1456524" y="47525"/>
                </a:lnTo>
                <a:lnTo>
                  <a:pt x="1490907" y="95937"/>
                </a:lnTo>
                <a:lnTo>
                  <a:pt x="1520917" y="95937"/>
                </a:lnTo>
                <a:lnTo>
                  <a:pt x="1520917" y="135349"/>
                </a:lnTo>
                <a:lnTo>
                  <a:pt x="1519528" y="136874"/>
                </a:lnTo>
                <a:lnTo>
                  <a:pt x="1496532" y="136875"/>
                </a:lnTo>
                <a:lnTo>
                  <a:pt x="1493309" y="137277"/>
                </a:lnTo>
                <a:close/>
              </a:path>
              <a:path w="2846069" h="2867025">
                <a:moveTo>
                  <a:pt x="1421896" y="136913"/>
                </a:moveTo>
                <a:lnTo>
                  <a:pt x="1421593" y="136913"/>
                </a:lnTo>
                <a:lnTo>
                  <a:pt x="1421294" y="136870"/>
                </a:lnTo>
                <a:lnTo>
                  <a:pt x="1422196" y="136870"/>
                </a:lnTo>
                <a:lnTo>
                  <a:pt x="1421896" y="136913"/>
                </a:lnTo>
                <a:close/>
              </a:path>
              <a:path w="2846069" h="2867025">
                <a:moveTo>
                  <a:pt x="1519527" y="136875"/>
                </a:moveTo>
                <a:lnTo>
                  <a:pt x="1516747" y="136874"/>
                </a:lnTo>
                <a:lnTo>
                  <a:pt x="1519528" y="136874"/>
                </a:lnTo>
                <a:close/>
              </a:path>
              <a:path w="2846069" h="2867025">
                <a:moveTo>
                  <a:pt x="1506296" y="2840401"/>
                </a:moveTo>
                <a:lnTo>
                  <a:pt x="1461209" y="2840401"/>
                </a:lnTo>
                <a:lnTo>
                  <a:pt x="1467129" y="2838996"/>
                </a:lnTo>
                <a:lnTo>
                  <a:pt x="1472255" y="2835972"/>
                </a:lnTo>
                <a:lnTo>
                  <a:pt x="1475845" y="2833692"/>
                </a:lnTo>
                <a:lnTo>
                  <a:pt x="1478009" y="2829727"/>
                </a:lnTo>
                <a:lnTo>
                  <a:pt x="1478027" y="2822118"/>
                </a:lnTo>
                <a:lnTo>
                  <a:pt x="1476615" y="2818906"/>
                </a:lnTo>
                <a:lnTo>
                  <a:pt x="1471223" y="2814062"/>
                </a:lnTo>
                <a:lnTo>
                  <a:pt x="1467847" y="2812058"/>
                </a:lnTo>
                <a:lnTo>
                  <a:pt x="1464179" y="2810767"/>
                </a:lnTo>
                <a:lnTo>
                  <a:pt x="1431482" y="2798564"/>
                </a:lnTo>
                <a:lnTo>
                  <a:pt x="1408849" y="2768501"/>
                </a:lnTo>
                <a:lnTo>
                  <a:pt x="1408997" y="2762109"/>
                </a:lnTo>
                <a:lnTo>
                  <a:pt x="1430765" y="2730188"/>
                </a:lnTo>
                <a:lnTo>
                  <a:pt x="1458392" y="2724835"/>
                </a:lnTo>
                <a:lnTo>
                  <a:pt x="1469257" y="2725178"/>
                </a:lnTo>
                <a:lnTo>
                  <a:pt x="1504301" y="2736926"/>
                </a:lnTo>
                <a:lnTo>
                  <a:pt x="1503208" y="2739408"/>
                </a:lnTo>
                <a:lnTo>
                  <a:pt x="1499230" y="2751498"/>
                </a:lnTo>
                <a:lnTo>
                  <a:pt x="1446100" y="2751498"/>
                </a:lnTo>
                <a:lnTo>
                  <a:pt x="1440054" y="2755620"/>
                </a:lnTo>
                <a:lnTo>
                  <a:pt x="1440051" y="2763862"/>
                </a:lnTo>
                <a:lnTo>
                  <a:pt x="1440369" y="2768278"/>
                </a:lnTo>
                <a:lnTo>
                  <a:pt x="1443163" y="2772133"/>
                </a:lnTo>
                <a:lnTo>
                  <a:pt x="1447262" y="2773812"/>
                </a:lnTo>
                <a:lnTo>
                  <a:pt x="1452796" y="2776849"/>
                </a:lnTo>
                <a:lnTo>
                  <a:pt x="1458554" y="2779460"/>
                </a:lnTo>
                <a:lnTo>
                  <a:pt x="1464486" y="2781622"/>
                </a:lnTo>
                <a:lnTo>
                  <a:pt x="1491869" y="2791906"/>
                </a:lnTo>
                <a:lnTo>
                  <a:pt x="1497911" y="2796549"/>
                </a:lnTo>
                <a:lnTo>
                  <a:pt x="1502250" y="2802616"/>
                </a:lnTo>
                <a:lnTo>
                  <a:pt x="1507078" y="2809453"/>
                </a:lnTo>
                <a:lnTo>
                  <a:pt x="1509536" y="2817681"/>
                </a:lnTo>
                <a:lnTo>
                  <a:pt x="1509247" y="2826045"/>
                </a:lnTo>
                <a:lnTo>
                  <a:pt x="1508386" y="2834620"/>
                </a:lnTo>
                <a:lnTo>
                  <a:pt x="1506296" y="2840401"/>
                </a:lnTo>
                <a:close/>
              </a:path>
              <a:path w="2846069" h="2867025">
                <a:moveTo>
                  <a:pt x="1493054" y="2758530"/>
                </a:moveTo>
                <a:lnTo>
                  <a:pt x="1491132" y="2758344"/>
                </a:lnTo>
                <a:lnTo>
                  <a:pt x="1489444" y="2757532"/>
                </a:lnTo>
                <a:lnTo>
                  <a:pt x="1481942" y="2754632"/>
                </a:lnTo>
                <a:lnTo>
                  <a:pt x="1474176" y="2752650"/>
                </a:lnTo>
                <a:lnTo>
                  <a:pt x="1466230" y="2751599"/>
                </a:lnTo>
                <a:lnTo>
                  <a:pt x="1458187" y="2751498"/>
                </a:lnTo>
                <a:lnTo>
                  <a:pt x="1499230" y="2751498"/>
                </a:lnTo>
                <a:lnTo>
                  <a:pt x="1497525" y="2756681"/>
                </a:lnTo>
                <a:lnTo>
                  <a:pt x="1496334" y="2757749"/>
                </a:lnTo>
                <a:lnTo>
                  <a:pt x="1494867" y="2758056"/>
                </a:lnTo>
                <a:lnTo>
                  <a:pt x="1493054" y="2758530"/>
                </a:lnTo>
                <a:close/>
              </a:path>
              <a:path w="2846069" h="2867025">
                <a:moveTo>
                  <a:pt x="1455270" y="2866461"/>
                </a:moveTo>
                <a:lnTo>
                  <a:pt x="1407808" y="2856056"/>
                </a:lnTo>
                <a:lnTo>
                  <a:pt x="1406484" y="2854078"/>
                </a:lnTo>
                <a:lnTo>
                  <a:pt x="1406553" y="2849655"/>
                </a:lnTo>
                <a:lnTo>
                  <a:pt x="1406923" y="2833354"/>
                </a:lnTo>
                <a:lnTo>
                  <a:pt x="1407197" y="2829460"/>
                </a:lnTo>
                <a:lnTo>
                  <a:pt x="1409278" y="2828413"/>
                </a:lnTo>
                <a:lnTo>
                  <a:pt x="1413166" y="2830212"/>
                </a:lnTo>
                <a:lnTo>
                  <a:pt x="1423252" y="2834343"/>
                </a:lnTo>
                <a:lnTo>
                  <a:pt x="1433692" y="2837367"/>
                </a:lnTo>
                <a:lnTo>
                  <a:pt x="1444395" y="2839260"/>
                </a:lnTo>
                <a:lnTo>
                  <a:pt x="1461209" y="2840401"/>
                </a:lnTo>
                <a:lnTo>
                  <a:pt x="1506296" y="2840401"/>
                </a:lnTo>
                <a:lnTo>
                  <a:pt x="1505498" y="2842606"/>
                </a:lnTo>
                <a:lnTo>
                  <a:pt x="1465616" y="2866110"/>
                </a:lnTo>
                <a:lnTo>
                  <a:pt x="1455270" y="2866461"/>
                </a:lnTo>
                <a:close/>
              </a:path>
              <a:path w="2846069" h="2867025">
                <a:moveTo>
                  <a:pt x="42050" y="1497973"/>
                </a:moveTo>
                <a:lnTo>
                  <a:pt x="40167" y="1496480"/>
                </a:lnTo>
                <a:lnTo>
                  <a:pt x="39597" y="1494146"/>
                </a:lnTo>
                <a:lnTo>
                  <a:pt x="831" y="1368357"/>
                </a:lnTo>
                <a:lnTo>
                  <a:pt x="0" y="1365852"/>
                </a:lnTo>
                <a:lnTo>
                  <a:pt x="911" y="1364475"/>
                </a:lnTo>
                <a:lnTo>
                  <a:pt x="3565" y="1364190"/>
                </a:lnTo>
                <a:lnTo>
                  <a:pt x="24287" y="1361070"/>
                </a:lnTo>
                <a:lnTo>
                  <a:pt x="25984" y="1360649"/>
                </a:lnTo>
                <a:lnTo>
                  <a:pt x="27226" y="1361810"/>
                </a:lnTo>
                <a:lnTo>
                  <a:pt x="28386" y="1365852"/>
                </a:lnTo>
                <a:lnTo>
                  <a:pt x="55546" y="1458876"/>
                </a:lnTo>
                <a:lnTo>
                  <a:pt x="81229" y="1458876"/>
                </a:lnTo>
                <a:lnTo>
                  <a:pt x="70534" y="1494579"/>
                </a:lnTo>
                <a:lnTo>
                  <a:pt x="70002" y="1496480"/>
                </a:lnTo>
                <a:lnTo>
                  <a:pt x="68423" y="1497903"/>
                </a:lnTo>
                <a:lnTo>
                  <a:pt x="44336" y="1497903"/>
                </a:lnTo>
                <a:lnTo>
                  <a:pt x="42050" y="1497973"/>
                </a:lnTo>
                <a:close/>
              </a:path>
              <a:path w="2846069" h="2867025">
                <a:moveTo>
                  <a:pt x="166948" y="1459593"/>
                </a:moveTo>
                <a:lnTo>
                  <a:pt x="137952" y="1459593"/>
                </a:lnTo>
                <a:lnTo>
                  <a:pt x="166372" y="1363035"/>
                </a:lnTo>
                <a:lnTo>
                  <a:pt x="168124" y="1361874"/>
                </a:lnTo>
                <a:lnTo>
                  <a:pt x="169985" y="1362107"/>
                </a:lnTo>
                <a:lnTo>
                  <a:pt x="195642" y="1362107"/>
                </a:lnTo>
                <a:lnTo>
                  <a:pt x="196408" y="1363101"/>
                </a:lnTo>
                <a:lnTo>
                  <a:pt x="196512" y="1363569"/>
                </a:lnTo>
                <a:lnTo>
                  <a:pt x="195627" y="1365852"/>
                </a:lnTo>
                <a:lnTo>
                  <a:pt x="166948" y="1459593"/>
                </a:lnTo>
                <a:close/>
              </a:path>
              <a:path w="2846069" h="2867025">
                <a:moveTo>
                  <a:pt x="108077" y="1362106"/>
                </a:moveTo>
                <a:lnTo>
                  <a:pt x="105874" y="1362106"/>
                </a:lnTo>
                <a:lnTo>
                  <a:pt x="107953" y="1361996"/>
                </a:lnTo>
                <a:close/>
              </a:path>
              <a:path w="2846069" h="2867025">
                <a:moveTo>
                  <a:pt x="81229" y="1458876"/>
                </a:moveTo>
                <a:lnTo>
                  <a:pt x="55546" y="1458876"/>
                </a:lnTo>
                <a:lnTo>
                  <a:pt x="83970" y="1364190"/>
                </a:lnTo>
                <a:lnTo>
                  <a:pt x="84324" y="1363101"/>
                </a:lnTo>
                <a:lnTo>
                  <a:pt x="85950" y="1361996"/>
                </a:lnTo>
                <a:lnTo>
                  <a:pt x="87727" y="1362106"/>
                </a:lnTo>
                <a:lnTo>
                  <a:pt x="108078" y="1362107"/>
                </a:lnTo>
                <a:lnTo>
                  <a:pt x="109719" y="1363569"/>
                </a:lnTo>
                <a:lnTo>
                  <a:pt x="109837" y="1365638"/>
                </a:lnTo>
                <a:lnTo>
                  <a:pt x="122339" y="1407417"/>
                </a:lnTo>
                <a:lnTo>
                  <a:pt x="96670" y="1407417"/>
                </a:lnTo>
                <a:lnTo>
                  <a:pt x="81229" y="1458876"/>
                </a:lnTo>
                <a:close/>
              </a:path>
              <a:path w="2846069" h="2867025">
                <a:moveTo>
                  <a:pt x="125517" y="1498069"/>
                </a:moveTo>
                <a:lnTo>
                  <a:pt x="123460" y="1496699"/>
                </a:lnTo>
                <a:lnTo>
                  <a:pt x="122474" y="1493633"/>
                </a:lnTo>
                <a:lnTo>
                  <a:pt x="96670" y="1407417"/>
                </a:lnTo>
                <a:lnTo>
                  <a:pt x="122339" y="1407417"/>
                </a:lnTo>
                <a:lnTo>
                  <a:pt x="137952" y="1459593"/>
                </a:lnTo>
                <a:lnTo>
                  <a:pt x="166948" y="1459593"/>
                </a:lnTo>
                <a:lnTo>
                  <a:pt x="156534" y="1493633"/>
                </a:lnTo>
                <a:lnTo>
                  <a:pt x="156422" y="1494146"/>
                </a:lnTo>
                <a:lnTo>
                  <a:pt x="156148" y="1496360"/>
                </a:lnTo>
                <a:lnTo>
                  <a:pt x="154227" y="1497903"/>
                </a:lnTo>
                <a:lnTo>
                  <a:pt x="127746" y="1497903"/>
                </a:lnTo>
                <a:lnTo>
                  <a:pt x="125517" y="1498069"/>
                </a:lnTo>
                <a:close/>
              </a:path>
              <a:path w="2846069" h="2867025">
                <a:moveTo>
                  <a:pt x="153937" y="1498136"/>
                </a:moveTo>
                <a:lnTo>
                  <a:pt x="151464" y="1497903"/>
                </a:lnTo>
                <a:lnTo>
                  <a:pt x="154227" y="1497903"/>
                </a:lnTo>
                <a:lnTo>
                  <a:pt x="153937" y="1498136"/>
                </a:lnTo>
                <a:close/>
              </a:path>
              <a:path w="2846069" h="2867025">
                <a:moveTo>
                  <a:pt x="2841625" y="1497132"/>
                </a:moveTo>
                <a:lnTo>
                  <a:pt x="2742836" y="1497132"/>
                </a:lnTo>
                <a:lnTo>
                  <a:pt x="2741105" y="1495334"/>
                </a:lnTo>
                <a:lnTo>
                  <a:pt x="2741105" y="1363568"/>
                </a:lnTo>
                <a:lnTo>
                  <a:pt x="2742836" y="1361762"/>
                </a:lnTo>
                <a:lnTo>
                  <a:pt x="2835087" y="1361758"/>
                </a:lnTo>
                <a:lnTo>
                  <a:pt x="2836695" y="1361527"/>
                </a:lnTo>
                <a:lnTo>
                  <a:pt x="2838184" y="1362643"/>
                </a:lnTo>
                <a:lnTo>
                  <a:pt x="2838455" y="1364529"/>
                </a:lnTo>
                <a:lnTo>
                  <a:pt x="2838414" y="1365092"/>
                </a:lnTo>
                <a:lnTo>
                  <a:pt x="2839462" y="1381748"/>
                </a:lnTo>
                <a:lnTo>
                  <a:pt x="2839462" y="1385221"/>
                </a:lnTo>
                <a:lnTo>
                  <a:pt x="2837798" y="1386959"/>
                </a:lnTo>
                <a:lnTo>
                  <a:pt x="2773620" y="1386964"/>
                </a:lnTo>
                <a:lnTo>
                  <a:pt x="2773620" y="1416121"/>
                </a:lnTo>
                <a:lnTo>
                  <a:pt x="2825843" y="1416121"/>
                </a:lnTo>
                <a:lnTo>
                  <a:pt x="2826981" y="1417293"/>
                </a:lnTo>
                <a:lnTo>
                  <a:pt x="2826981" y="1440552"/>
                </a:lnTo>
                <a:lnTo>
                  <a:pt x="2825842" y="1441736"/>
                </a:lnTo>
                <a:lnTo>
                  <a:pt x="2773620" y="1441736"/>
                </a:lnTo>
                <a:lnTo>
                  <a:pt x="2773620" y="1471924"/>
                </a:lnTo>
                <a:lnTo>
                  <a:pt x="2844133" y="1471924"/>
                </a:lnTo>
                <a:lnTo>
                  <a:pt x="2845729" y="1473665"/>
                </a:lnTo>
                <a:lnTo>
                  <a:pt x="2845317" y="1477140"/>
                </a:lnTo>
                <a:lnTo>
                  <a:pt x="2843015" y="1493796"/>
                </a:lnTo>
                <a:lnTo>
                  <a:pt x="2842742" y="1496028"/>
                </a:lnTo>
                <a:lnTo>
                  <a:pt x="2841625" y="1497132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378560" y="3510581"/>
            <a:ext cx="1011555" cy="572135"/>
          </a:xfrm>
          <a:custGeom>
            <a:avLst/>
            <a:gdLst/>
            <a:ahLst/>
            <a:cxnLst/>
            <a:rect l="l" t="t" r="r" b="b"/>
            <a:pathLst>
              <a:path w="1011554" h="572135">
                <a:moveTo>
                  <a:pt x="392256" y="54445"/>
                </a:moveTo>
                <a:lnTo>
                  <a:pt x="431029" y="35182"/>
                </a:lnTo>
                <a:lnTo>
                  <a:pt x="497283" y="12148"/>
                </a:lnTo>
                <a:lnTo>
                  <a:pt x="544125" y="2630"/>
                </a:lnTo>
                <a:lnTo>
                  <a:pt x="592101" y="0"/>
                </a:lnTo>
                <a:lnTo>
                  <a:pt x="641680" y="5595"/>
                </a:lnTo>
                <a:lnTo>
                  <a:pt x="677778" y="16876"/>
                </a:lnTo>
                <a:lnTo>
                  <a:pt x="709640" y="33898"/>
                </a:lnTo>
                <a:lnTo>
                  <a:pt x="738753" y="54765"/>
                </a:lnTo>
                <a:lnTo>
                  <a:pt x="766604" y="77578"/>
                </a:lnTo>
                <a:lnTo>
                  <a:pt x="779424" y="87877"/>
                </a:lnTo>
                <a:lnTo>
                  <a:pt x="792419" y="96711"/>
                </a:lnTo>
                <a:lnTo>
                  <a:pt x="806380" y="103556"/>
                </a:lnTo>
                <a:lnTo>
                  <a:pt x="829857" y="109989"/>
                </a:lnTo>
                <a:lnTo>
                  <a:pt x="837223" y="113119"/>
                </a:lnTo>
                <a:lnTo>
                  <a:pt x="883753" y="155004"/>
                </a:lnTo>
                <a:lnTo>
                  <a:pt x="915177" y="189379"/>
                </a:lnTo>
                <a:lnTo>
                  <a:pt x="944365" y="225531"/>
                </a:lnTo>
                <a:lnTo>
                  <a:pt x="971039" y="263603"/>
                </a:lnTo>
                <a:lnTo>
                  <a:pt x="994922" y="303741"/>
                </a:lnTo>
                <a:lnTo>
                  <a:pt x="1011559" y="367592"/>
                </a:lnTo>
                <a:lnTo>
                  <a:pt x="1001571" y="393812"/>
                </a:lnTo>
                <a:lnTo>
                  <a:pt x="950200" y="450757"/>
                </a:lnTo>
                <a:lnTo>
                  <a:pt x="917149" y="474698"/>
                </a:lnTo>
                <a:lnTo>
                  <a:pt x="879889" y="490500"/>
                </a:lnTo>
                <a:lnTo>
                  <a:pt x="836999" y="495886"/>
                </a:lnTo>
                <a:lnTo>
                  <a:pt x="830337" y="496931"/>
                </a:lnTo>
                <a:lnTo>
                  <a:pt x="823864" y="498734"/>
                </a:lnTo>
                <a:lnTo>
                  <a:pt x="817643" y="501273"/>
                </a:lnTo>
                <a:lnTo>
                  <a:pt x="811739" y="504528"/>
                </a:lnTo>
                <a:lnTo>
                  <a:pt x="768254" y="523590"/>
                </a:lnTo>
                <a:lnTo>
                  <a:pt x="723285" y="537497"/>
                </a:lnTo>
                <a:lnTo>
                  <a:pt x="677329" y="547817"/>
                </a:lnTo>
                <a:lnTo>
                  <a:pt x="630888" y="556122"/>
                </a:lnTo>
                <a:lnTo>
                  <a:pt x="595876" y="558247"/>
                </a:lnTo>
                <a:lnTo>
                  <a:pt x="578368" y="557163"/>
                </a:lnTo>
                <a:lnTo>
                  <a:pt x="560976" y="554650"/>
                </a:lnTo>
                <a:lnTo>
                  <a:pt x="512691" y="548219"/>
                </a:lnTo>
                <a:lnTo>
                  <a:pt x="464132" y="546531"/>
                </a:lnTo>
                <a:lnTo>
                  <a:pt x="415646" y="549579"/>
                </a:lnTo>
                <a:lnTo>
                  <a:pt x="367580" y="557361"/>
                </a:lnTo>
                <a:lnTo>
                  <a:pt x="330369" y="563876"/>
                </a:lnTo>
                <a:lnTo>
                  <a:pt x="292891" y="568423"/>
                </a:lnTo>
                <a:lnTo>
                  <a:pt x="255222" y="570994"/>
                </a:lnTo>
                <a:lnTo>
                  <a:pt x="217441" y="571581"/>
                </a:lnTo>
                <a:lnTo>
                  <a:pt x="163212" y="567039"/>
                </a:lnTo>
                <a:lnTo>
                  <a:pt x="111603" y="551594"/>
                </a:lnTo>
                <a:lnTo>
                  <a:pt x="64228" y="525915"/>
                </a:lnTo>
                <a:lnTo>
                  <a:pt x="22700" y="490672"/>
                </a:lnTo>
                <a:lnTo>
                  <a:pt x="0" y="444409"/>
                </a:lnTo>
                <a:lnTo>
                  <a:pt x="4171" y="421922"/>
                </a:lnTo>
                <a:lnTo>
                  <a:pt x="18094" y="401218"/>
                </a:lnTo>
                <a:lnTo>
                  <a:pt x="49154" y="367509"/>
                </a:lnTo>
                <a:lnTo>
                  <a:pt x="109623" y="298508"/>
                </a:lnTo>
                <a:lnTo>
                  <a:pt x="140485" y="264597"/>
                </a:lnTo>
                <a:lnTo>
                  <a:pt x="155013" y="250802"/>
                </a:lnTo>
                <a:lnTo>
                  <a:pt x="170716" y="238115"/>
                </a:lnTo>
                <a:lnTo>
                  <a:pt x="186924" y="225904"/>
                </a:lnTo>
                <a:lnTo>
                  <a:pt x="202965" y="213536"/>
                </a:lnTo>
                <a:lnTo>
                  <a:pt x="247629" y="182873"/>
                </a:lnTo>
                <a:lnTo>
                  <a:pt x="288070" y="147206"/>
                </a:lnTo>
                <a:lnTo>
                  <a:pt x="330612" y="105806"/>
                </a:lnTo>
                <a:lnTo>
                  <a:pt x="352071" y="85396"/>
                </a:lnTo>
                <a:lnTo>
                  <a:pt x="374629" y="66408"/>
                </a:lnTo>
                <a:lnTo>
                  <a:pt x="392256" y="54445"/>
                </a:lnTo>
                <a:close/>
              </a:path>
            </a:pathLst>
          </a:custGeom>
          <a:solidFill>
            <a:srgbClr val="E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97806" y="7219928"/>
            <a:ext cx="3108823" cy="2192713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80121"/>
            <a:ext cx="1865337" cy="3558846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28336" y="5395763"/>
            <a:ext cx="685799" cy="47624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63231" y="8935551"/>
            <a:ext cx="904361" cy="646429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8967292" y="11"/>
            <a:ext cx="3049270" cy="1971675"/>
          </a:xfrm>
          <a:custGeom>
            <a:avLst/>
            <a:gdLst/>
            <a:ahLst/>
            <a:cxnLst/>
            <a:rect l="l" t="t" r="r" b="b"/>
            <a:pathLst>
              <a:path w="3049270" h="1971675">
                <a:moveTo>
                  <a:pt x="752741" y="1722170"/>
                </a:moveTo>
                <a:lnTo>
                  <a:pt x="747966" y="1680273"/>
                </a:lnTo>
                <a:lnTo>
                  <a:pt x="732802" y="1643214"/>
                </a:lnTo>
                <a:lnTo>
                  <a:pt x="704964" y="1610156"/>
                </a:lnTo>
                <a:lnTo>
                  <a:pt x="662152" y="1580311"/>
                </a:lnTo>
                <a:lnTo>
                  <a:pt x="621360" y="1557375"/>
                </a:lnTo>
                <a:lnTo>
                  <a:pt x="579742" y="1536166"/>
                </a:lnTo>
                <a:lnTo>
                  <a:pt x="565581" y="1527683"/>
                </a:lnTo>
                <a:lnTo>
                  <a:pt x="533311" y="1490916"/>
                </a:lnTo>
                <a:lnTo>
                  <a:pt x="511213" y="1446441"/>
                </a:lnTo>
                <a:lnTo>
                  <a:pt x="503948" y="1431518"/>
                </a:lnTo>
                <a:lnTo>
                  <a:pt x="483920" y="1392237"/>
                </a:lnTo>
                <a:lnTo>
                  <a:pt x="462267" y="1353921"/>
                </a:lnTo>
                <a:lnTo>
                  <a:pt x="426681" y="1312710"/>
                </a:lnTo>
                <a:lnTo>
                  <a:pt x="376135" y="1290904"/>
                </a:lnTo>
                <a:lnTo>
                  <a:pt x="368096" y="1289050"/>
                </a:lnTo>
                <a:lnTo>
                  <a:pt x="360235" y="1286586"/>
                </a:lnTo>
                <a:lnTo>
                  <a:pt x="352577" y="1283525"/>
                </a:lnTo>
                <a:lnTo>
                  <a:pt x="345173" y="1279880"/>
                </a:lnTo>
                <a:lnTo>
                  <a:pt x="309283" y="1267129"/>
                </a:lnTo>
                <a:lnTo>
                  <a:pt x="234505" y="1252550"/>
                </a:lnTo>
                <a:lnTo>
                  <a:pt x="198513" y="1239977"/>
                </a:lnTo>
                <a:lnTo>
                  <a:pt x="192811" y="1237183"/>
                </a:lnTo>
                <a:lnTo>
                  <a:pt x="184124" y="1240612"/>
                </a:lnTo>
                <a:lnTo>
                  <a:pt x="176796" y="1241005"/>
                </a:lnTo>
                <a:lnTo>
                  <a:pt x="165735" y="1241920"/>
                </a:lnTo>
                <a:lnTo>
                  <a:pt x="154647" y="1242999"/>
                </a:lnTo>
                <a:lnTo>
                  <a:pt x="143649" y="1243495"/>
                </a:lnTo>
                <a:lnTo>
                  <a:pt x="132880" y="1242606"/>
                </a:lnTo>
                <a:lnTo>
                  <a:pt x="112293" y="1242047"/>
                </a:lnTo>
                <a:lnTo>
                  <a:pt x="94945" y="1247533"/>
                </a:lnTo>
                <a:lnTo>
                  <a:pt x="80149" y="1258201"/>
                </a:lnTo>
                <a:lnTo>
                  <a:pt x="67221" y="1273225"/>
                </a:lnTo>
                <a:lnTo>
                  <a:pt x="62103" y="1279753"/>
                </a:lnTo>
                <a:lnTo>
                  <a:pt x="56794" y="1286129"/>
                </a:lnTo>
                <a:lnTo>
                  <a:pt x="51295" y="1292326"/>
                </a:lnTo>
                <a:lnTo>
                  <a:pt x="45618" y="1298359"/>
                </a:lnTo>
                <a:lnTo>
                  <a:pt x="17018" y="1338072"/>
                </a:lnTo>
                <a:lnTo>
                  <a:pt x="1905" y="1380553"/>
                </a:lnTo>
                <a:lnTo>
                  <a:pt x="0" y="1425422"/>
                </a:lnTo>
                <a:lnTo>
                  <a:pt x="11061" y="1472272"/>
                </a:lnTo>
                <a:lnTo>
                  <a:pt x="34912" y="1539544"/>
                </a:lnTo>
                <a:lnTo>
                  <a:pt x="66548" y="1603667"/>
                </a:lnTo>
                <a:lnTo>
                  <a:pt x="78828" y="1625130"/>
                </a:lnTo>
                <a:lnTo>
                  <a:pt x="88519" y="1647786"/>
                </a:lnTo>
                <a:lnTo>
                  <a:pt x="95529" y="1671408"/>
                </a:lnTo>
                <a:lnTo>
                  <a:pt x="99796" y="1695754"/>
                </a:lnTo>
                <a:lnTo>
                  <a:pt x="108292" y="1734997"/>
                </a:lnTo>
                <a:lnTo>
                  <a:pt x="123317" y="1771929"/>
                </a:lnTo>
                <a:lnTo>
                  <a:pt x="144449" y="1805724"/>
                </a:lnTo>
                <a:lnTo>
                  <a:pt x="171297" y="1835594"/>
                </a:lnTo>
                <a:lnTo>
                  <a:pt x="214972" y="1855050"/>
                </a:lnTo>
                <a:lnTo>
                  <a:pt x="258318" y="1863178"/>
                </a:lnTo>
                <a:lnTo>
                  <a:pt x="308889" y="1867433"/>
                </a:lnTo>
                <a:lnTo>
                  <a:pt x="337007" y="1873554"/>
                </a:lnTo>
                <a:lnTo>
                  <a:pt x="364045" y="1883359"/>
                </a:lnTo>
                <a:lnTo>
                  <a:pt x="389661" y="1896745"/>
                </a:lnTo>
                <a:lnTo>
                  <a:pt x="412927" y="1911388"/>
                </a:lnTo>
                <a:lnTo>
                  <a:pt x="436626" y="1925294"/>
                </a:lnTo>
                <a:lnTo>
                  <a:pt x="460730" y="1938477"/>
                </a:lnTo>
                <a:lnTo>
                  <a:pt x="485254" y="1950910"/>
                </a:lnTo>
                <a:lnTo>
                  <a:pt x="525233" y="1965528"/>
                </a:lnTo>
                <a:lnTo>
                  <a:pt x="565683" y="1971319"/>
                </a:lnTo>
                <a:lnTo>
                  <a:pt x="605485" y="1966239"/>
                </a:lnTo>
                <a:lnTo>
                  <a:pt x="643547" y="1948230"/>
                </a:lnTo>
                <a:lnTo>
                  <a:pt x="678599" y="1921624"/>
                </a:lnTo>
                <a:lnTo>
                  <a:pt x="708482" y="1891030"/>
                </a:lnTo>
                <a:lnTo>
                  <a:pt x="729742" y="1855558"/>
                </a:lnTo>
                <a:lnTo>
                  <a:pt x="738898" y="1814309"/>
                </a:lnTo>
                <a:lnTo>
                  <a:pt x="745312" y="1789468"/>
                </a:lnTo>
                <a:lnTo>
                  <a:pt x="747763" y="1779295"/>
                </a:lnTo>
                <a:lnTo>
                  <a:pt x="749452" y="1769694"/>
                </a:lnTo>
                <a:lnTo>
                  <a:pt x="752741" y="1722170"/>
                </a:lnTo>
                <a:close/>
              </a:path>
              <a:path w="3049270" h="1971675">
                <a:moveTo>
                  <a:pt x="3048901" y="498614"/>
                </a:moveTo>
                <a:lnTo>
                  <a:pt x="3048774" y="490143"/>
                </a:lnTo>
                <a:lnTo>
                  <a:pt x="3046133" y="482295"/>
                </a:lnTo>
                <a:lnTo>
                  <a:pt x="3030194" y="431609"/>
                </a:lnTo>
                <a:lnTo>
                  <a:pt x="3011665" y="381977"/>
                </a:lnTo>
                <a:lnTo>
                  <a:pt x="2993440" y="342988"/>
                </a:lnTo>
                <a:lnTo>
                  <a:pt x="2973628" y="304800"/>
                </a:lnTo>
                <a:lnTo>
                  <a:pt x="2952267" y="267462"/>
                </a:lnTo>
                <a:lnTo>
                  <a:pt x="2929382" y="231013"/>
                </a:lnTo>
                <a:lnTo>
                  <a:pt x="2905760" y="192697"/>
                </a:lnTo>
                <a:lnTo>
                  <a:pt x="2884259" y="153174"/>
                </a:lnTo>
                <a:lnTo>
                  <a:pt x="2864955" y="112547"/>
                </a:lnTo>
                <a:lnTo>
                  <a:pt x="2847873" y="70904"/>
                </a:lnTo>
                <a:lnTo>
                  <a:pt x="2841714" y="43421"/>
                </a:lnTo>
                <a:lnTo>
                  <a:pt x="2842387" y="29349"/>
                </a:lnTo>
                <a:lnTo>
                  <a:pt x="2845587" y="15519"/>
                </a:lnTo>
                <a:lnTo>
                  <a:pt x="2851251" y="0"/>
                </a:lnTo>
                <a:lnTo>
                  <a:pt x="643102" y="0"/>
                </a:lnTo>
                <a:lnTo>
                  <a:pt x="657529" y="11950"/>
                </a:lnTo>
                <a:lnTo>
                  <a:pt x="689127" y="42494"/>
                </a:lnTo>
                <a:lnTo>
                  <a:pt x="721969" y="71666"/>
                </a:lnTo>
                <a:lnTo>
                  <a:pt x="756653" y="98628"/>
                </a:lnTo>
                <a:lnTo>
                  <a:pt x="793775" y="122555"/>
                </a:lnTo>
                <a:lnTo>
                  <a:pt x="798703" y="124929"/>
                </a:lnTo>
                <a:lnTo>
                  <a:pt x="803160" y="128168"/>
                </a:lnTo>
                <a:lnTo>
                  <a:pt x="844448" y="157873"/>
                </a:lnTo>
                <a:lnTo>
                  <a:pt x="887590" y="167640"/>
                </a:lnTo>
                <a:lnTo>
                  <a:pt x="940650" y="172440"/>
                </a:lnTo>
                <a:lnTo>
                  <a:pt x="967282" y="172072"/>
                </a:lnTo>
                <a:lnTo>
                  <a:pt x="993863" y="169849"/>
                </a:lnTo>
                <a:lnTo>
                  <a:pt x="1022667" y="169049"/>
                </a:lnTo>
                <a:lnTo>
                  <a:pt x="1075563" y="188379"/>
                </a:lnTo>
                <a:lnTo>
                  <a:pt x="1120432" y="234772"/>
                </a:lnTo>
                <a:lnTo>
                  <a:pt x="1161948" y="293128"/>
                </a:lnTo>
                <a:lnTo>
                  <a:pt x="1188872" y="344347"/>
                </a:lnTo>
                <a:lnTo>
                  <a:pt x="1193431" y="364972"/>
                </a:lnTo>
                <a:lnTo>
                  <a:pt x="1192949" y="385838"/>
                </a:lnTo>
                <a:lnTo>
                  <a:pt x="1186713" y="406730"/>
                </a:lnTo>
                <a:lnTo>
                  <a:pt x="1176070" y="434530"/>
                </a:lnTo>
                <a:lnTo>
                  <a:pt x="1168209" y="462915"/>
                </a:lnTo>
                <a:lnTo>
                  <a:pt x="1162240" y="491756"/>
                </a:lnTo>
                <a:lnTo>
                  <a:pt x="1157236" y="520941"/>
                </a:lnTo>
                <a:lnTo>
                  <a:pt x="1153998" y="535901"/>
                </a:lnTo>
                <a:lnTo>
                  <a:pt x="1149616" y="550557"/>
                </a:lnTo>
                <a:lnTo>
                  <a:pt x="1144104" y="564819"/>
                </a:lnTo>
                <a:lnTo>
                  <a:pt x="1137500" y="578624"/>
                </a:lnTo>
                <a:lnTo>
                  <a:pt x="1130312" y="595604"/>
                </a:lnTo>
                <a:lnTo>
                  <a:pt x="1125639" y="613333"/>
                </a:lnTo>
                <a:lnTo>
                  <a:pt x="1123543" y="631558"/>
                </a:lnTo>
                <a:lnTo>
                  <a:pt x="1124064" y="649973"/>
                </a:lnTo>
                <a:lnTo>
                  <a:pt x="1142034" y="717016"/>
                </a:lnTo>
                <a:lnTo>
                  <a:pt x="1181125" y="774382"/>
                </a:lnTo>
                <a:lnTo>
                  <a:pt x="1213853" y="804976"/>
                </a:lnTo>
                <a:lnTo>
                  <a:pt x="1230909" y="819619"/>
                </a:lnTo>
                <a:lnTo>
                  <a:pt x="1247736" y="834517"/>
                </a:lnTo>
                <a:lnTo>
                  <a:pt x="1282331" y="866330"/>
                </a:lnTo>
                <a:lnTo>
                  <a:pt x="1299311" y="882573"/>
                </a:lnTo>
                <a:lnTo>
                  <a:pt x="1315732" y="899325"/>
                </a:lnTo>
                <a:lnTo>
                  <a:pt x="1343177" y="925487"/>
                </a:lnTo>
                <a:lnTo>
                  <a:pt x="1433499" y="993686"/>
                </a:lnTo>
                <a:lnTo>
                  <a:pt x="1526603" y="1032471"/>
                </a:lnTo>
                <a:lnTo>
                  <a:pt x="1546326" y="1040777"/>
                </a:lnTo>
                <a:lnTo>
                  <a:pt x="1604987" y="1091615"/>
                </a:lnTo>
                <a:lnTo>
                  <a:pt x="1633270" y="1126604"/>
                </a:lnTo>
                <a:lnTo>
                  <a:pt x="1658353" y="1163828"/>
                </a:lnTo>
                <a:lnTo>
                  <a:pt x="1681048" y="1202347"/>
                </a:lnTo>
                <a:lnTo>
                  <a:pt x="1699450" y="1235316"/>
                </a:lnTo>
                <a:lnTo>
                  <a:pt x="1718729" y="1267777"/>
                </a:lnTo>
                <a:lnTo>
                  <a:pt x="1759877" y="1331099"/>
                </a:lnTo>
                <a:lnTo>
                  <a:pt x="1795894" y="1375600"/>
                </a:lnTo>
                <a:lnTo>
                  <a:pt x="1841182" y="1410627"/>
                </a:lnTo>
                <a:lnTo>
                  <a:pt x="1853399" y="1415948"/>
                </a:lnTo>
                <a:lnTo>
                  <a:pt x="1865579" y="1421447"/>
                </a:lnTo>
                <a:lnTo>
                  <a:pt x="1937893" y="1439951"/>
                </a:lnTo>
                <a:lnTo>
                  <a:pt x="1985594" y="1445590"/>
                </a:lnTo>
                <a:lnTo>
                  <a:pt x="2033524" y="1447825"/>
                </a:lnTo>
                <a:lnTo>
                  <a:pt x="2081669" y="1447228"/>
                </a:lnTo>
                <a:lnTo>
                  <a:pt x="2130018" y="1444320"/>
                </a:lnTo>
                <a:lnTo>
                  <a:pt x="2164765" y="1442618"/>
                </a:lnTo>
                <a:lnTo>
                  <a:pt x="2199538" y="1441843"/>
                </a:lnTo>
                <a:lnTo>
                  <a:pt x="2234311" y="1441996"/>
                </a:lnTo>
                <a:lnTo>
                  <a:pt x="2253437" y="1442593"/>
                </a:lnTo>
                <a:lnTo>
                  <a:pt x="2302916" y="1444155"/>
                </a:lnTo>
                <a:lnTo>
                  <a:pt x="2336736" y="1444637"/>
                </a:lnTo>
                <a:lnTo>
                  <a:pt x="2403538" y="1438071"/>
                </a:lnTo>
                <a:lnTo>
                  <a:pt x="2443721" y="1425130"/>
                </a:lnTo>
                <a:lnTo>
                  <a:pt x="2477935" y="1398206"/>
                </a:lnTo>
                <a:lnTo>
                  <a:pt x="2486672" y="1386903"/>
                </a:lnTo>
                <a:lnTo>
                  <a:pt x="2496032" y="1376121"/>
                </a:lnTo>
                <a:lnTo>
                  <a:pt x="2543543" y="1334579"/>
                </a:lnTo>
                <a:lnTo>
                  <a:pt x="2600007" y="1294549"/>
                </a:lnTo>
                <a:lnTo>
                  <a:pt x="2635351" y="1273022"/>
                </a:lnTo>
                <a:lnTo>
                  <a:pt x="2641079" y="1269415"/>
                </a:lnTo>
                <a:lnTo>
                  <a:pt x="2675699" y="1242987"/>
                </a:lnTo>
                <a:lnTo>
                  <a:pt x="2732087" y="1195844"/>
                </a:lnTo>
                <a:lnTo>
                  <a:pt x="2772765" y="1152842"/>
                </a:lnTo>
                <a:lnTo>
                  <a:pt x="2787700" y="1136357"/>
                </a:lnTo>
                <a:lnTo>
                  <a:pt x="2816847" y="1102639"/>
                </a:lnTo>
                <a:lnTo>
                  <a:pt x="2842323" y="1066203"/>
                </a:lnTo>
                <a:lnTo>
                  <a:pt x="2861284" y="1024890"/>
                </a:lnTo>
                <a:lnTo>
                  <a:pt x="2873730" y="986116"/>
                </a:lnTo>
                <a:lnTo>
                  <a:pt x="2880449" y="946023"/>
                </a:lnTo>
                <a:lnTo>
                  <a:pt x="2881325" y="924471"/>
                </a:lnTo>
                <a:lnTo>
                  <a:pt x="2883484" y="881380"/>
                </a:lnTo>
                <a:lnTo>
                  <a:pt x="2887281" y="828217"/>
                </a:lnTo>
                <a:lnTo>
                  <a:pt x="2904198" y="767372"/>
                </a:lnTo>
                <a:lnTo>
                  <a:pt x="2956153" y="671741"/>
                </a:lnTo>
                <a:lnTo>
                  <a:pt x="2980042" y="633476"/>
                </a:lnTo>
                <a:lnTo>
                  <a:pt x="2991396" y="617651"/>
                </a:lnTo>
                <a:lnTo>
                  <a:pt x="3002508" y="601713"/>
                </a:lnTo>
                <a:lnTo>
                  <a:pt x="3021952" y="565924"/>
                </a:lnTo>
                <a:lnTo>
                  <a:pt x="3038945" y="526592"/>
                </a:lnTo>
                <a:lnTo>
                  <a:pt x="3046476" y="506539"/>
                </a:lnTo>
                <a:lnTo>
                  <a:pt x="3048901" y="498614"/>
                </a:lnTo>
                <a:close/>
              </a:path>
            </a:pathLst>
          </a:custGeom>
          <a:solidFill>
            <a:srgbClr val="E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129922" y="0"/>
            <a:ext cx="1543050" cy="1311275"/>
          </a:xfrm>
          <a:custGeom>
            <a:avLst/>
            <a:gdLst/>
            <a:ahLst/>
            <a:cxnLst/>
            <a:rect l="l" t="t" r="r" b="b"/>
            <a:pathLst>
              <a:path w="1543050" h="1311275">
                <a:moveTo>
                  <a:pt x="415276" y="801508"/>
                </a:moveTo>
                <a:lnTo>
                  <a:pt x="368693" y="772027"/>
                </a:lnTo>
                <a:lnTo>
                  <a:pt x="330020" y="734933"/>
                </a:lnTo>
                <a:lnTo>
                  <a:pt x="303672" y="688813"/>
                </a:lnTo>
                <a:lnTo>
                  <a:pt x="292946" y="639414"/>
                </a:lnTo>
                <a:lnTo>
                  <a:pt x="291909" y="588594"/>
                </a:lnTo>
                <a:lnTo>
                  <a:pt x="294114" y="537259"/>
                </a:lnTo>
                <a:lnTo>
                  <a:pt x="293114" y="486314"/>
                </a:lnTo>
                <a:lnTo>
                  <a:pt x="282462" y="436665"/>
                </a:lnTo>
                <a:lnTo>
                  <a:pt x="263072" y="392232"/>
                </a:lnTo>
                <a:lnTo>
                  <a:pt x="236374" y="343402"/>
                </a:lnTo>
                <a:lnTo>
                  <a:pt x="206058" y="296653"/>
                </a:lnTo>
                <a:lnTo>
                  <a:pt x="175811" y="258464"/>
                </a:lnTo>
                <a:lnTo>
                  <a:pt x="143406" y="225625"/>
                </a:lnTo>
                <a:lnTo>
                  <a:pt x="110173" y="193935"/>
                </a:lnTo>
                <a:lnTo>
                  <a:pt x="78306" y="160897"/>
                </a:lnTo>
                <a:lnTo>
                  <a:pt x="49997" y="124014"/>
                </a:lnTo>
                <a:lnTo>
                  <a:pt x="25374" y="75587"/>
                </a:lnTo>
                <a:lnTo>
                  <a:pt x="7901" y="24649"/>
                </a:lnTo>
                <a:lnTo>
                  <a:pt x="0" y="0"/>
                </a:lnTo>
                <a:lnTo>
                  <a:pt x="1363575" y="0"/>
                </a:lnTo>
                <a:lnTo>
                  <a:pt x="1357986" y="23377"/>
                </a:lnTo>
                <a:lnTo>
                  <a:pt x="1354921" y="78963"/>
                </a:lnTo>
                <a:lnTo>
                  <a:pt x="1369348" y="122597"/>
                </a:lnTo>
                <a:lnTo>
                  <a:pt x="1423004" y="210938"/>
                </a:lnTo>
                <a:lnTo>
                  <a:pt x="1442734" y="251327"/>
                </a:lnTo>
                <a:lnTo>
                  <a:pt x="1460694" y="294345"/>
                </a:lnTo>
                <a:lnTo>
                  <a:pt x="1476122" y="339297"/>
                </a:lnTo>
                <a:lnTo>
                  <a:pt x="1488252" y="385488"/>
                </a:lnTo>
                <a:lnTo>
                  <a:pt x="1496322" y="432224"/>
                </a:lnTo>
                <a:lnTo>
                  <a:pt x="1499567" y="478809"/>
                </a:lnTo>
                <a:lnTo>
                  <a:pt x="1497223" y="524550"/>
                </a:lnTo>
                <a:lnTo>
                  <a:pt x="1488527" y="568751"/>
                </a:lnTo>
                <a:lnTo>
                  <a:pt x="1476726" y="609014"/>
                </a:lnTo>
                <a:lnTo>
                  <a:pt x="1466229" y="649662"/>
                </a:lnTo>
                <a:lnTo>
                  <a:pt x="1460708" y="690468"/>
                </a:lnTo>
                <a:lnTo>
                  <a:pt x="1463837" y="731203"/>
                </a:lnTo>
                <a:lnTo>
                  <a:pt x="1475310" y="765417"/>
                </a:lnTo>
                <a:lnTo>
                  <a:pt x="1492069" y="797699"/>
                </a:lnTo>
                <a:lnTo>
                  <a:pt x="1510473" y="829463"/>
                </a:lnTo>
                <a:lnTo>
                  <a:pt x="1526882" y="862122"/>
                </a:lnTo>
                <a:lnTo>
                  <a:pt x="1540901" y="909752"/>
                </a:lnTo>
                <a:lnTo>
                  <a:pt x="1542770" y="954935"/>
                </a:lnTo>
                <a:lnTo>
                  <a:pt x="1534233" y="997801"/>
                </a:lnTo>
                <a:lnTo>
                  <a:pt x="1517035" y="1038480"/>
                </a:lnTo>
                <a:lnTo>
                  <a:pt x="1492918" y="1077102"/>
                </a:lnTo>
                <a:lnTo>
                  <a:pt x="1463627" y="1113797"/>
                </a:lnTo>
                <a:lnTo>
                  <a:pt x="1430904" y="1148694"/>
                </a:lnTo>
                <a:lnTo>
                  <a:pt x="1396495" y="1181924"/>
                </a:lnTo>
                <a:lnTo>
                  <a:pt x="1362143" y="1213616"/>
                </a:lnTo>
                <a:lnTo>
                  <a:pt x="1329591" y="1243901"/>
                </a:lnTo>
                <a:lnTo>
                  <a:pt x="1302104" y="1268848"/>
                </a:lnTo>
                <a:lnTo>
                  <a:pt x="1290632" y="1277320"/>
                </a:lnTo>
                <a:lnTo>
                  <a:pt x="614027" y="892829"/>
                </a:lnTo>
                <a:lnTo>
                  <a:pt x="566759" y="866590"/>
                </a:lnTo>
                <a:lnTo>
                  <a:pt x="516321" y="845009"/>
                </a:lnTo>
                <a:lnTo>
                  <a:pt x="465353" y="824785"/>
                </a:lnTo>
                <a:lnTo>
                  <a:pt x="415276" y="801508"/>
                </a:lnTo>
                <a:close/>
              </a:path>
              <a:path w="1543050" h="1311275">
                <a:moveTo>
                  <a:pt x="1034573" y="1277072"/>
                </a:moveTo>
                <a:lnTo>
                  <a:pt x="1024398" y="1270585"/>
                </a:lnTo>
                <a:lnTo>
                  <a:pt x="825531" y="1147379"/>
                </a:lnTo>
                <a:lnTo>
                  <a:pt x="813259" y="1139178"/>
                </a:lnTo>
                <a:lnTo>
                  <a:pt x="758188" y="1086601"/>
                </a:lnTo>
                <a:lnTo>
                  <a:pt x="732539" y="1046877"/>
                </a:lnTo>
                <a:lnTo>
                  <a:pt x="709250" y="1005080"/>
                </a:lnTo>
                <a:lnTo>
                  <a:pt x="684754" y="964148"/>
                </a:lnTo>
                <a:lnTo>
                  <a:pt x="655485" y="927024"/>
                </a:lnTo>
                <a:lnTo>
                  <a:pt x="614027" y="892829"/>
                </a:lnTo>
                <a:lnTo>
                  <a:pt x="1290632" y="1277320"/>
                </a:lnTo>
                <a:lnTo>
                  <a:pt x="1272279" y="1290876"/>
                </a:lnTo>
                <a:lnTo>
                  <a:pt x="1239946" y="1306204"/>
                </a:lnTo>
                <a:lnTo>
                  <a:pt x="1204937" y="1311055"/>
                </a:lnTo>
                <a:lnTo>
                  <a:pt x="1186888" y="1308673"/>
                </a:lnTo>
                <a:lnTo>
                  <a:pt x="1169126" y="1304282"/>
                </a:lnTo>
                <a:lnTo>
                  <a:pt x="1151393" y="1299531"/>
                </a:lnTo>
                <a:lnTo>
                  <a:pt x="1133436" y="1296071"/>
                </a:lnTo>
                <a:lnTo>
                  <a:pt x="1116927" y="1294988"/>
                </a:lnTo>
                <a:lnTo>
                  <a:pt x="1100329" y="1294860"/>
                </a:lnTo>
                <a:lnTo>
                  <a:pt x="1083827" y="1294225"/>
                </a:lnTo>
                <a:lnTo>
                  <a:pt x="1067605" y="1291622"/>
                </a:lnTo>
                <a:lnTo>
                  <a:pt x="1056224" y="1287613"/>
                </a:lnTo>
                <a:lnTo>
                  <a:pt x="1045197" y="1282755"/>
                </a:lnTo>
                <a:lnTo>
                  <a:pt x="1034573" y="1277072"/>
                </a:lnTo>
                <a:close/>
              </a:path>
            </a:pathLst>
          </a:custGeom>
          <a:solidFill>
            <a:srgbClr val="777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09423" y="0"/>
            <a:ext cx="1207135" cy="1212215"/>
          </a:xfrm>
          <a:custGeom>
            <a:avLst/>
            <a:gdLst/>
            <a:ahLst/>
            <a:cxnLst/>
            <a:rect l="l" t="t" r="r" b="b"/>
            <a:pathLst>
              <a:path w="1207134" h="1212215">
                <a:moveTo>
                  <a:pt x="46528" y="131756"/>
                </a:moveTo>
                <a:lnTo>
                  <a:pt x="16166" y="104257"/>
                </a:lnTo>
                <a:lnTo>
                  <a:pt x="2749" y="64201"/>
                </a:lnTo>
                <a:lnTo>
                  <a:pt x="0" y="43115"/>
                </a:lnTo>
                <a:lnTo>
                  <a:pt x="1823" y="15653"/>
                </a:lnTo>
                <a:lnTo>
                  <a:pt x="6821" y="0"/>
                </a:lnTo>
                <a:lnTo>
                  <a:pt x="1134204" y="0"/>
                </a:lnTo>
                <a:lnTo>
                  <a:pt x="1134018" y="605"/>
                </a:lnTo>
                <a:lnTo>
                  <a:pt x="1121805" y="26412"/>
                </a:lnTo>
                <a:lnTo>
                  <a:pt x="1109417" y="51621"/>
                </a:lnTo>
                <a:lnTo>
                  <a:pt x="1100505" y="77183"/>
                </a:lnTo>
                <a:lnTo>
                  <a:pt x="1095769" y="104974"/>
                </a:lnTo>
                <a:lnTo>
                  <a:pt x="1092915" y="132988"/>
                </a:lnTo>
                <a:lnTo>
                  <a:pt x="1091948" y="161131"/>
                </a:lnTo>
                <a:lnTo>
                  <a:pt x="1092874" y="189307"/>
                </a:lnTo>
                <a:lnTo>
                  <a:pt x="1096304" y="214255"/>
                </a:lnTo>
                <a:lnTo>
                  <a:pt x="1103572" y="240078"/>
                </a:lnTo>
                <a:lnTo>
                  <a:pt x="1113607" y="267079"/>
                </a:lnTo>
                <a:lnTo>
                  <a:pt x="1125336" y="295563"/>
                </a:lnTo>
                <a:lnTo>
                  <a:pt x="1136930" y="326096"/>
                </a:lnTo>
                <a:lnTo>
                  <a:pt x="1156739" y="385772"/>
                </a:lnTo>
                <a:lnTo>
                  <a:pt x="1167366" y="414364"/>
                </a:lnTo>
                <a:lnTo>
                  <a:pt x="1193655" y="470959"/>
                </a:lnTo>
                <a:lnTo>
                  <a:pt x="1203633" y="500847"/>
                </a:lnTo>
                <a:lnTo>
                  <a:pt x="1206677" y="533411"/>
                </a:lnTo>
                <a:lnTo>
                  <a:pt x="1203965" y="559642"/>
                </a:lnTo>
                <a:lnTo>
                  <a:pt x="1198809" y="585736"/>
                </a:lnTo>
                <a:lnTo>
                  <a:pt x="1191945" y="611507"/>
                </a:lnTo>
                <a:lnTo>
                  <a:pt x="1184106" y="636771"/>
                </a:lnTo>
                <a:lnTo>
                  <a:pt x="1174838" y="661256"/>
                </a:lnTo>
                <a:lnTo>
                  <a:pt x="1165038" y="685646"/>
                </a:lnTo>
                <a:lnTo>
                  <a:pt x="1157668" y="710577"/>
                </a:lnTo>
                <a:lnTo>
                  <a:pt x="1155687" y="736685"/>
                </a:lnTo>
                <a:lnTo>
                  <a:pt x="1160256" y="757587"/>
                </a:lnTo>
                <a:lnTo>
                  <a:pt x="87758" y="148122"/>
                </a:lnTo>
                <a:lnTo>
                  <a:pt x="67309" y="139836"/>
                </a:lnTo>
                <a:lnTo>
                  <a:pt x="46528" y="131756"/>
                </a:lnTo>
                <a:close/>
              </a:path>
              <a:path w="1207134" h="1212215">
                <a:moveTo>
                  <a:pt x="291003" y="587878"/>
                </a:moveTo>
                <a:lnTo>
                  <a:pt x="272153" y="575630"/>
                </a:lnTo>
                <a:lnTo>
                  <a:pt x="268015" y="563932"/>
                </a:lnTo>
                <a:lnTo>
                  <a:pt x="277685" y="528304"/>
                </a:lnTo>
                <a:lnTo>
                  <a:pt x="280455" y="495478"/>
                </a:lnTo>
                <a:lnTo>
                  <a:pt x="278059" y="438761"/>
                </a:lnTo>
                <a:lnTo>
                  <a:pt x="268159" y="386513"/>
                </a:lnTo>
                <a:lnTo>
                  <a:pt x="221690" y="337953"/>
                </a:lnTo>
                <a:lnTo>
                  <a:pt x="199281" y="322363"/>
                </a:lnTo>
                <a:lnTo>
                  <a:pt x="178396" y="304657"/>
                </a:lnTo>
                <a:lnTo>
                  <a:pt x="159958" y="284547"/>
                </a:lnTo>
                <a:lnTo>
                  <a:pt x="144893" y="261739"/>
                </a:lnTo>
                <a:lnTo>
                  <a:pt x="134715" y="236168"/>
                </a:lnTo>
                <a:lnTo>
                  <a:pt x="127123" y="208734"/>
                </a:lnTo>
                <a:lnTo>
                  <a:pt x="118249" y="182328"/>
                </a:lnTo>
                <a:lnTo>
                  <a:pt x="104227" y="159840"/>
                </a:lnTo>
                <a:lnTo>
                  <a:pt x="87758" y="148122"/>
                </a:lnTo>
                <a:lnTo>
                  <a:pt x="1160256" y="757587"/>
                </a:lnTo>
                <a:lnTo>
                  <a:pt x="1169145" y="777393"/>
                </a:lnTo>
                <a:lnTo>
                  <a:pt x="1179443" y="797014"/>
                </a:lnTo>
                <a:lnTo>
                  <a:pt x="1188144" y="817148"/>
                </a:lnTo>
                <a:lnTo>
                  <a:pt x="1193344" y="838281"/>
                </a:lnTo>
                <a:lnTo>
                  <a:pt x="1196021" y="860140"/>
                </a:lnTo>
                <a:lnTo>
                  <a:pt x="1197483" y="882224"/>
                </a:lnTo>
                <a:lnTo>
                  <a:pt x="1199039" y="904030"/>
                </a:lnTo>
                <a:lnTo>
                  <a:pt x="1197181" y="949614"/>
                </a:lnTo>
                <a:lnTo>
                  <a:pt x="1185319" y="993501"/>
                </a:lnTo>
                <a:lnTo>
                  <a:pt x="1178229" y="1015327"/>
                </a:lnTo>
                <a:lnTo>
                  <a:pt x="1171163" y="1037739"/>
                </a:lnTo>
                <a:lnTo>
                  <a:pt x="1162634" y="1059642"/>
                </a:lnTo>
                <a:lnTo>
                  <a:pt x="1156466" y="1070547"/>
                </a:lnTo>
                <a:lnTo>
                  <a:pt x="424448" y="654566"/>
                </a:lnTo>
                <a:lnTo>
                  <a:pt x="392569" y="637121"/>
                </a:lnTo>
                <a:lnTo>
                  <a:pt x="357021" y="618905"/>
                </a:lnTo>
                <a:lnTo>
                  <a:pt x="291003" y="587878"/>
                </a:lnTo>
                <a:close/>
              </a:path>
              <a:path w="1207134" h="1212215">
                <a:moveTo>
                  <a:pt x="688257" y="1053353"/>
                </a:moveTo>
                <a:lnTo>
                  <a:pt x="664277" y="1032453"/>
                </a:lnTo>
                <a:lnTo>
                  <a:pt x="656543" y="1019229"/>
                </a:lnTo>
                <a:lnTo>
                  <a:pt x="651332" y="1004079"/>
                </a:lnTo>
                <a:lnTo>
                  <a:pt x="646978" y="988501"/>
                </a:lnTo>
                <a:lnTo>
                  <a:pt x="641819" y="973991"/>
                </a:lnTo>
                <a:lnTo>
                  <a:pt x="628378" y="945864"/>
                </a:lnTo>
                <a:lnTo>
                  <a:pt x="614933" y="919163"/>
                </a:lnTo>
                <a:lnTo>
                  <a:pt x="602298" y="893354"/>
                </a:lnTo>
                <a:lnTo>
                  <a:pt x="591285" y="867903"/>
                </a:lnTo>
                <a:lnTo>
                  <a:pt x="580113" y="840652"/>
                </a:lnTo>
                <a:lnTo>
                  <a:pt x="568075" y="814794"/>
                </a:lnTo>
                <a:lnTo>
                  <a:pt x="538743" y="765639"/>
                </a:lnTo>
                <a:lnTo>
                  <a:pt x="507345" y="720082"/>
                </a:lnTo>
                <a:lnTo>
                  <a:pt x="463085" y="677372"/>
                </a:lnTo>
                <a:lnTo>
                  <a:pt x="424448" y="654566"/>
                </a:lnTo>
                <a:lnTo>
                  <a:pt x="1156466" y="1070547"/>
                </a:lnTo>
                <a:lnTo>
                  <a:pt x="1121243" y="1115699"/>
                </a:lnTo>
                <a:lnTo>
                  <a:pt x="1089143" y="1149083"/>
                </a:lnTo>
                <a:lnTo>
                  <a:pt x="1049813" y="1181422"/>
                </a:lnTo>
                <a:lnTo>
                  <a:pt x="1016490" y="1199500"/>
                </a:lnTo>
                <a:lnTo>
                  <a:pt x="850965" y="1105438"/>
                </a:lnTo>
                <a:lnTo>
                  <a:pt x="820843" y="1089679"/>
                </a:lnTo>
                <a:lnTo>
                  <a:pt x="812902" y="1086481"/>
                </a:lnTo>
                <a:lnTo>
                  <a:pt x="801227" y="1079847"/>
                </a:lnTo>
                <a:lnTo>
                  <a:pt x="791404" y="1074595"/>
                </a:lnTo>
                <a:lnTo>
                  <a:pt x="781378" y="1072469"/>
                </a:lnTo>
                <a:lnTo>
                  <a:pt x="748778" y="1071538"/>
                </a:lnTo>
                <a:lnTo>
                  <a:pt x="717081" y="1065773"/>
                </a:lnTo>
                <a:lnTo>
                  <a:pt x="688257" y="1053353"/>
                </a:lnTo>
                <a:close/>
              </a:path>
              <a:path w="1207134" h="1212215">
                <a:moveTo>
                  <a:pt x="936128" y="1204987"/>
                </a:moveTo>
                <a:lnTo>
                  <a:pt x="915963" y="1191516"/>
                </a:lnTo>
                <a:lnTo>
                  <a:pt x="892255" y="1163167"/>
                </a:lnTo>
                <a:lnTo>
                  <a:pt x="872679" y="1132204"/>
                </a:lnTo>
                <a:lnTo>
                  <a:pt x="850965" y="1105438"/>
                </a:lnTo>
                <a:lnTo>
                  <a:pt x="1016490" y="1199500"/>
                </a:lnTo>
                <a:lnTo>
                  <a:pt x="1004630" y="1204896"/>
                </a:lnTo>
                <a:lnTo>
                  <a:pt x="981128" y="1211539"/>
                </a:lnTo>
                <a:lnTo>
                  <a:pt x="958072" y="1211615"/>
                </a:lnTo>
                <a:lnTo>
                  <a:pt x="936128" y="1204987"/>
                </a:lnTo>
                <a:close/>
              </a:path>
              <a:path w="1207134" h="1212215">
                <a:moveTo>
                  <a:pt x="810992" y="1085712"/>
                </a:moveTo>
                <a:lnTo>
                  <a:pt x="801227" y="1079847"/>
                </a:lnTo>
                <a:lnTo>
                  <a:pt x="812902" y="1086481"/>
                </a:lnTo>
                <a:lnTo>
                  <a:pt x="810992" y="1085712"/>
                </a:lnTo>
                <a:close/>
              </a:path>
            </a:pathLst>
          </a:custGeom>
          <a:solidFill>
            <a:srgbClr val="8B9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850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2F4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577751" y="1745940"/>
            <a:ext cx="7154545" cy="6699884"/>
          </a:xfrm>
          <a:custGeom>
            <a:avLst/>
            <a:gdLst/>
            <a:ahLst/>
            <a:cxnLst/>
            <a:rect l="l" t="t" r="r" b="b"/>
            <a:pathLst>
              <a:path w="7154544" h="6699884">
                <a:moveTo>
                  <a:pt x="6090078" y="6699761"/>
                </a:moveTo>
                <a:lnTo>
                  <a:pt x="6043271" y="6699483"/>
                </a:lnTo>
                <a:lnTo>
                  <a:pt x="5339441" y="6689168"/>
                </a:lnTo>
                <a:lnTo>
                  <a:pt x="4506916" y="6688525"/>
                </a:lnTo>
                <a:lnTo>
                  <a:pt x="4053804" y="6684779"/>
                </a:lnTo>
                <a:lnTo>
                  <a:pt x="3655284" y="6688525"/>
                </a:lnTo>
                <a:lnTo>
                  <a:pt x="1118172" y="6674878"/>
                </a:lnTo>
                <a:lnTo>
                  <a:pt x="1013040" y="6671305"/>
                </a:lnTo>
                <a:lnTo>
                  <a:pt x="963908" y="6668019"/>
                </a:lnTo>
                <a:lnTo>
                  <a:pt x="767377" y="6650941"/>
                </a:lnTo>
                <a:lnTo>
                  <a:pt x="119850" y="6606129"/>
                </a:lnTo>
                <a:lnTo>
                  <a:pt x="80992" y="6597702"/>
                </a:lnTo>
                <a:lnTo>
                  <a:pt x="44943" y="6583657"/>
                </a:lnTo>
                <a:lnTo>
                  <a:pt x="9831" y="6548451"/>
                </a:lnTo>
                <a:lnTo>
                  <a:pt x="0" y="6481786"/>
                </a:lnTo>
                <a:lnTo>
                  <a:pt x="7490" y="5597160"/>
                </a:lnTo>
                <a:lnTo>
                  <a:pt x="53773" y="1334088"/>
                </a:lnTo>
                <a:lnTo>
                  <a:pt x="52434" y="975756"/>
                </a:lnTo>
                <a:lnTo>
                  <a:pt x="44414" y="573575"/>
                </a:lnTo>
                <a:lnTo>
                  <a:pt x="38061" y="424857"/>
                </a:lnTo>
                <a:lnTo>
                  <a:pt x="32118" y="327145"/>
                </a:lnTo>
                <a:lnTo>
                  <a:pt x="24510" y="230921"/>
                </a:lnTo>
                <a:lnTo>
                  <a:pt x="14981" y="136481"/>
                </a:lnTo>
                <a:lnTo>
                  <a:pt x="0" y="24123"/>
                </a:lnTo>
                <a:lnTo>
                  <a:pt x="7490" y="20378"/>
                </a:lnTo>
                <a:lnTo>
                  <a:pt x="11235" y="12887"/>
                </a:lnTo>
                <a:lnTo>
                  <a:pt x="197561" y="3732"/>
                </a:lnTo>
                <a:lnTo>
                  <a:pt x="251061" y="2223"/>
                </a:lnTo>
                <a:lnTo>
                  <a:pt x="671383" y="0"/>
                </a:lnTo>
                <a:lnTo>
                  <a:pt x="827428" y="1651"/>
                </a:lnTo>
                <a:lnTo>
                  <a:pt x="3513345" y="18210"/>
                </a:lnTo>
                <a:lnTo>
                  <a:pt x="4277630" y="21742"/>
                </a:lnTo>
                <a:lnTo>
                  <a:pt x="4428713" y="25649"/>
                </a:lnTo>
                <a:lnTo>
                  <a:pt x="4533826" y="27421"/>
                </a:lnTo>
                <a:lnTo>
                  <a:pt x="4638343" y="27353"/>
                </a:lnTo>
                <a:lnTo>
                  <a:pt x="4742383" y="25280"/>
                </a:lnTo>
                <a:lnTo>
                  <a:pt x="4846066" y="21039"/>
                </a:lnTo>
                <a:lnTo>
                  <a:pt x="4949509" y="14466"/>
                </a:lnTo>
                <a:lnTo>
                  <a:pt x="5052834" y="5396"/>
                </a:lnTo>
                <a:lnTo>
                  <a:pt x="5108517" y="2520"/>
                </a:lnTo>
                <a:lnTo>
                  <a:pt x="5164201" y="2161"/>
                </a:lnTo>
                <a:lnTo>
                  <a:pt x="5275568" y="4677"/>
                </a:lnTo>
                <a:lnTo>
                  <a:pt x="5384372" y="6114"/>
                </a:lnTo>
                <a:lnTo>
                  <a:pt x="5805689" y="5923"/>
                </a:lnTo>
                <a:lnTo>
                  <a:pt x="5911397" y="7566"/>
                </a:lnTo>
                <a:lnTo>
                  <a:pt x="6016856" y="10785"/>
                </a:lnTo>
                <a:lnTo>
                  <a:pt x="6225142" y="19823"/>
                </a:lnTo>
                <a:lnTo>
                  <a:pt x="6801707" y="53513"/>
                </a:lnTo>
                <a:lnTo>
                  <a:pt x="6856293" y="55750"/>
                </a:lnTo>
                <a:lnTo>
                  <a:pt x="7044645" y="61576"/>
                </a:lnTo>
                <a:lnTo>
                  <a:pt x="7083971" y="66725"/>
                </a:lnTo>
                <a:lnTo>
                  <a:pt x="7123297" y="80302"/>
                </a:lnTo>
                <a:lnTo>
                  <a:pt x="7151211" y="114536"/>
                </a:lnTo>
                <a:lnTo>
                  <a:pt x="7154096" y="174440"/>
                </a:lnTo>
                <a:lnTo>
                  <a:pt x="7154132" y="220751"/>
                </a:lnTo>
                <a:lnTo>
                  <a:pt x="7151923" y="315713"/>
                </a:lnTo>
                <a:lnTo>
                  <a:pt x="7146878" y="413393"/>
                </a:lnTo>
                <a:lnTo>
                  <a:pt x="7139243" y="513305"/>
                </a:lnTo>
                <a:lnTo>
                  <a:pt x="7129580" y="611829"/>
                </a:lnTo>
                <a:lnTo>
                  <a:pt x="7125813" y="660068"/>
                </a:lnTo>
                <a:lnTo>
                  <a:pt x="7123011" y="708545"/>
                </a:lnTo>
                <a:lnTo>
                  <a:pt x="7120956" y="757141"/>
                </a:lnTo>
                <a:lnTo>
                  <a:pt x="7107460" y="1245993"/>
                </a:lnTo>
                <a:lnTo>
                  <a:pt x="7093334" y="2185760"/>
                </a:lnTo>
                <a:lnTo>
                  <a:pt x="7044645" y="6624855"/>
                </a:lnTo>
                <a:lnTo>
                  <a:pt x="7038910" y="6632287"/>
                </a:lnTo>
                <a:lnTo>
                  <a:pt x="7014683" y="6662308"/>
                </a:lnTo>
                <a:lnTo>
                  <a:pt x="6977229" y="6677289"/>
                </a:lnTo>
                <a:lnTo>
                  <a:pt x="6925654" y="6677476"/>
                </a:lnTo>
                <a:lnTo>
                  <a:pt x="6770557" y="6679960"/>
                </a:lnTo>
                <a:lnTo>
                  <a:pt x="6301152" y="6695068"/>
                </a:lnTo>
                <a:lnTo>
                  <a:pt x="6090078" y="6699761"/>
                </a:lnTo>
                <a:close/>
              </a:path>
            </a:pathLst>
          </a:custGeom>
          <a:solidFill>
            <a:srgbClr val="41585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76632" y="0"/>
            <a:ext cx="1965644" cy="86812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99914" y="830776"/>
            <a:ext cx="1957902" cy="171944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881" y="8835164"/>
            <a:ext cx="1817198" cy="145183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6728606"/>
            <a:ext cx="1186577" cy="209141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98223" y="8733921"/>
            <a:ext cx="2055720" cy="155307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2159488" y="1995969"/>
            <a:ext cx="2120265" cy="752475"/>
          </a:xfrm>
          <a:custGeom>
            <a:avLst/>
            <a:gdLst/>
            <a:ahLst/>
            <a:cxnLst/>
            <a:rect l="l" t="t" r="r" b="b"/>
            <a:pathLst>
              <a:path w="2120265" h="752475">
                <a:moveTo>
                  <a:pt x="2120049" y="181762"/>
                </a:moveTo>
                <a:lnTo>
                  <a:pt x="2047494" y="174942"/>
                </a:lnTo>
                <a:lnTo>
                  <a:pt x="2047544" y="174421"/>
                </a:lnTo>
                <a:lnTo>
                  <a:pt x="2039493" y="173151"/>
                </a:lnTo>
                <a:lnTo>
                  <a:pt x="2039391" y="174180"/>
                </a:lnTo>
                <a:lnTo>
                  <a:pt x="1901609" y="161213"/>
                </a:lnTo>
                <a:lnTo>
                  <a:pt x="1901685" y="160451"/>
                </a:lnTo>
                <a:lnTo>
                  <a:pt x="1893633" y="159181"/>
                </a:lnTo>
                <a:lnTo>
                  <a:pt x="1893506" y="160451"/>
                </a:lnTo>
                <a:lnTo>
                  <a:pt x="1752777" y="147218"/>
                </a:lnTo>
                <a:lnTo>
                  <a:pt x="1752854" y="146481"/>
                </a:lnTo>
                <a:lnTo>
                  <a:pt x="1744802" y="145211"/>
                </a:lnTo>
                <a:lnTo>
                  <a:pt x="1744687" y="146456"/>
                </a:lnTo>
                <a:lnTo>
                  <a:pt x="1608582" y="133642"/>
                </a:lnTo>
                <a:lnTo>
                  <a:pt x="1608696" y="132511"/>
                </a:lnTo>
                <a:lnTo>
                  <a:pt x="1600644" y="132511"/>
                </a:lnTo>
                <a:lnTo>
                  <a:pt x="1600606" y="132892"/>
                </a:lnTo>
                <a:lnTo>
                  <a:pt x="1459763" y="119646"/>
                </a:lnTo>
                <a:lnTo>
                  <a:pt x="1459865" y="118541"/>
                </a:lnTo>
                <a:lnTo>
                  <a:pt x="1451813" y="118541"/>
                </a:lnTo>
                <a:lnTo>
                  <a:pt x="1451775" y="118897"/>
                </a:lnTo>
                <a:lnTo>
                  <a:pt x="1313878" y="105918"/>
                </a:lnTo>
                <a:lnTo>
                  <a:pt x="1314005" y="104571"/>
                </a:lnTo>
                <a:lnTo>
                  <a:pt x="1305953" y="104571"/>
                </a:lnTo>
                <a:lnTo>
                  <a:pt x="1305890" y="105168"/>
                </a:lnTo>
                <a:lnTo>
                  <a:pt x="1165059" y="91909"/>
                </a:lnTo>
                <a:lnTo>
                  <a:pt x="1165186" y="90601"/>
                </a:lnTo>
                <a:lnTo>
                  <a:pt x="1157122" y="90601"/>
                </a:lnTo>
                <a:lnTo>
                  <a:pt x="1157058" y="91160"/>
                </a:lnTo>
                <a:lnTo>
                  <a:pt x="1015492" y="77838"/>
                </a:lnTo>
                <a:lnTo>
                  <a:pt x="1007872" y="76631"/>
                </a:lnTo>
                <a:lnTo>
                  <a:pt x="1007821" y="77114"/>
                </a:lnTo>
                <a:lnTo>
                  <a:pt x="867206" y="63893"/>
                </a:lnTo>
                <a:lnTo>
                  <a:pt x="859472" y="62661"/>
                </a:lnTo>
                <a:lnTo>
                  <a:pt x="859421" y="63157"/>
                </a:lnTo>
                <a:lnTo>
                  <a:pt x="722071" y="50228"/>
                </a:lnTo>
                <a:lnTo>
                  <a:pt x="722096" y="49961"/>
                </a:lnTo>
                <a:lnTo>
                  <a:pt x="714032" y="48691"/>
                </a:lnTo>
                <a:lnTo>
                  <a:pt x="713955" y="49466"/>
                </a:lnTo>
                <a:lnTo>
                  <a:pt x="573239" y="36233"/>
                </a:lnTo>
                <a:lnTo>
                  <a:pt x="573265" y="35991"/>
                </a:lnTo>
                <a:lnTo>
                  <a:pt x="565213" y="34721"/>
                </a:lnTo>
                <a:lnTo>
                  <a:pt x="565137" y="35471"/>
                </a:lnTo>
                <a:lnTo>
                  <a:pt x="429031" y="22656"/>
                </a:lnTo>
                <a:lnTo>
                  <a:pt x="429094" y="22021"/>
                </a:lnTo>
                <a:lnTo>
                  <a:pt x="422313" y="22021"/>
                </a:lnTo>
                <a:lnTo>
                  <a:pt x="280212" y="8661"/>
                </a:lnTo>
                <a:lnTo>
                  <a:pt x="280276" y="8051"/>
                </a:lnTo>
                <a:lnTo>
                  <a:pt x="273837" y="8051"/>
                </a:lnTo>
                <a:lnTo>
                  <a:pt x="188264" y="0"/>
                </a:lnTo>
                <a:lnTo>
                  <a:pt x="161594" y="80530"/>
                </a:lnTo>
                <a:lnTo>
                  <a:pt x="160705" y="80441"/>
                </a:lnTo>
                <a:lnTo>
                  <a:pt x="158153" y="88061"/>
                </a:lnTo>
                <a:lnTo>
                  <a:pt x="159067" y="88163"/>
                </a:lnTo>
                <a:lnTo>
                  <a:pt x="114503" y="222770"/>
                </a:lnTo>
                <a:lnTo>
                  <a:pt x="113639" y="222681"/>
                </a:lnTo>
                <a:lnTo>
                  <a:pt x="114084" y="224040"/>
                </a:lnTo>
                <a:lnTo>
                  <a:pt x="113639" y="225399"/>
                </a:lnTo>
                <a:lnTo>
                  <a:pt x="109397" y="272427"/>
                </a:lnTo>
                <a:lnTo>
                  <a:pt x="106857" y="301244"/>
                </a:lnTo>
                <a:lnTo>
                  <a:pt x="66992" y="331749"/>
                </a:lnTo>
                <a:lnTo>
                  <a:pt x="42405" y="395300"/>
                </a:lnTo>
                <a:lnTo>
                  <a:pt x="26289" y="427926"/>
                </a:lnTo>
                <a:lnTo>
                  <a:pt x="22047" y="472414"/>
                </a:lnTo>
                <a:lnTo>
                  <a:pt x="4660" y="518172"/>
                </a:lnTo>
                <a:lnTo>
                  <a:pt x="1270" y="554609"/>
                </a:lnTo>
                <a:lnTo>
                  <a:pt x="0" y="570280"/>
                </a:lnTo>
                <a:lnTo>
                  <a:pt x="75120" y="577367"/>
                </a:lnTo>
                <a:lnTo>
                  <a:pt x="80987" y="578281"/>
                </a:lnTo>
                <a:lnTo>
                  <a:pt x="81013" y="577913"/>
                </a:lnTo>
                <a:lnTo>
                  <a:pt x="218795" y="590892"/>
                </a:lnTo>
                <a:lnTo>
                  <a:pt x="226847" y="592251"/>
                </a:lnTo>
                <a:lnTo>
                  <a:pt x="226898" y="591654"/>
                </a:lnTo>
                <a:lnTo>
                  <a:pt x="367614" y="604913"/>
                </a:lnTo>
                <a:lnTo>
                  <a:pt x="375678" y="606221"/>
                </a:lnTo>
                <a:lnTo>
                  <a:pt x="375716" y="605675"/>
                </a:lnTo>
                <a:lnTo>
                  <a:pt x="511822" y="618490"/>
                </a:lnTo>
                <a:lnTo>
                  <a:pt x="511784" y="618921"/>
                </a:lnTo>
                <a:lnTo>
                  <a:pt x="516407" y="618921"/>
                </a:lnTo>
                <a:lnTo>
                  <a:pt x="660641" y="632510"/>
                </a:lnTo>
                <a:lnTo>
                  <a:pt x="660615" y="632891"/>
                </a:lnTo>
                <a:lnTo>
                  <a:pt x="664730" y="632891"/>
                </a:lnTo>
                <a:lnTo>
                  <a:pt x="806526" y="646252"/>
                </a:lnTo>
                <a:lnTo>
                  <a:pt x="806475" y="646861"/>
                </a:lnTo>
                <a:lnTo>
                  <a:pt x="813041" y="646861"/>
                </a:lnTo>
                <a:lnTo>
                  <a:pt x="1403438" y="702475"/>
                </a:lnTo>
                <a:lnTo>
                  <a:pt x="1405166" y="702741"/>
                </a:lnTo>
                <a:lnTo>
                  <a:pt x="1553032" y="716572"/>
                </a:lnTo>
                <a:lnTo>
                  <a:pt x="1553997" y="716711"/>
                </a:lnTo>
                <a:lnTo>
                  <a:pt x="1691030" y="729564"/>
                </a:lnTo>
                <a:lnTo>
                  <a:pt x="1698167" y="730681"/>
                </a:lnTo>
                <a:lnTo>
                  <a:pt x="1698205" y="730237"/>
                </a:lnTo>
                <a:lnTo>
                  <a:pt x="1840611" y="743648"/>
                </a:lnTo>
                <a:lnTo>
                  <a:pt x="1846986" y="744651"/>
                </a:lnTo>
                <a:lnTo>
                  <a:pt x="1847011" y="744258"/>
                </a:lnTo>
                <a:lnTo>
                  <a:pt x="1934337" y="752475"/>
                </a:lnTo>
                <a:lnTo>
                  <a:pt x="1942261" y="737844"/>
                </a:lnTo>
                <a:lnTo>
                  <a:pt x="1959559" y="705065"/>
                </a:lnTo>
                <a:lnTo>
                  <a:pt x="1960156" y="703859"/>
                </a:lnTo>
                <a:lnTo>
                  <a:pt x="1961896" y="704011"/>
                </a:lnTo>
                <a:lnTo>
                  <a:pt x="1965718" y="696391"/>
                </a:lnTo>
                <a:lnTo>
                  <a:pt x="1963928" y="696239"/>
                </a:lnTo>
                <a:lnTo>
                  <a:pt x="1976551" y="670788"/>
                </a:lnTo>
                <a:lnTo>
                  <a:pt x="1983524" y="651637"/>
                </a:lnTo>
                <a:lnTo>
                  <a:pt x="1981822" y="643585"/>
                </a:lnTo>
                <a:lnTo>
                  <a:pt x="1984794" y="638492"/>
                </a:lnTo>
                <a:lnTo>
                  <a:pt x="1989886" y="612648"/>
                </a:lnTo>
                <a:lnTo>
                  <a:pt x="1999361" y="600811"/>
                </a:lnTo>
                <a:lnTo>
                  <a:pt x="1999208" y="602411"/>
                </a:lnTo>
                <a:lnTo>
                  <a:pt x="2003450" y="597331"/>
                </a:lnTo>
                <a:lnTo>
                  <a:pt x="2008962" y="587171"/>
                </a:lnTo>
                <a:lnTo>
                  <a:pt x="2009394" y="582345"/>
                </a:lnTo>
                <a:lnTo>
                  <a:pt x="2017864" y="565200"/>
                </a:lnTo>
                <a:lnTo>
                  <a:pt x="2018347" y="560209"/>
                </a:lnTo>
                <a:lnTo>
                  <a:pt x="2020404" y="560501"/>
                </a:lnTo>
                <a:lnTo>
                  <a:pt x="2020531" y="559231"/>
                </a:lnTo>
                <a:lnTo>
                  <a:pt x="2021255" y="551611"/>
                </a:lnTo>
                <a:lnTo>
                  <a:pt x="2019173" y="551611"/>
                </a:lnTo>
                <a:lnTo>
                  <a:pt x="2020404" y="538937"/>
                </a:lnTo>
                <a:lnTo>
                  <a:pt x="2020544" y="533247"/>
                </a:lnTo>
                <a:lnTo>
                  <a:pt x="2021205" y="519176"/>
                </a:lnTo>
                <a:lnTo>
                  <a:pt x="2022741" y="501218"/>
                </a:lnTo>
                <a:lnTo>
                  <a:pt x="2025497" y="483857"/>
                </a:lnTo>
                <a:lnTo>
                  <a:pt x="2029320" y="441909"/>
                </a:lnTo>
                <a:lnTo>
                  <a:pt x="2049665" y="420293"/>
                </a:lnTo>
                <a:lnTo>
                  <a:pt x="2050935" y="412991"/>
                </a:lnTo>
                <a:lnTo>
                  <a:pt x="2053056" y="413181"/>
                </a:lnTo>
                <a:lnTo>
                  <a:pt x="2053488" y="410641"/>
                </a:lnTo>
                <a:lnTo>
                  <a:pt x="2054326" y="405561"/>
                </a:lnTo>
                <a:lnTo>
                  <a:pt x="2052269" y="405384"/>
                </a:lnTo>
                <a:lnTo>
                  <a:pt x="2055596" y="386397"/>
                </a:lnTo>
                <a:lnTo>
                  <a:pt x="2070862" y="340639"/>
                </a:lnTo>
                <a:lnTo>
                  <a:pt x="2092858" y="269557"/>
                </a:lnTo>
                <a:lnTo>
                  <a:pt x="2094191" y="269671"/>
                </a:lnTo>
                <a:lnTo>
                  <a:pt x="2095881" y="264591"/>
                </a:lnTo>
                <a:lnTo>
                  <a:pt x="2096731" y="262051"/>
                </a:lnTo>
                <a:lnTo>
                  <a:pt x="2095233" y="261924"/>
                </a:lnTo>
                <a:lnTo>
                  <a:pt x="2120049" y="181762"/>
                </a:lnTo>
                <a:close/>
              </a:path>
            </a:pathLst>
          </a:custGeom>
          <a:solidFill>
            <a:srgbClr val="B0A6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207151" y="7436687"/>
            <a:ext cx="1993900" cy="749300"/>
          </a:xfrm>
          <a:custGeom>
            <a:avLst/>
            <a:gdLst/>
            <a:ahLst/>
            <a:cxnLst/>
            <a:rect l="l" t="t" r="r" b="b"/>
            <a:pathLst>
              <a:path w="1993900" h="749300">
                <a:moveTo>
                  <a:pt x="1910245" y="625132"/>
                </a:moveTo>
                <a:lnTo>
                  <a:pt x="1909546" y="626999"/>
                </a:lnTo>
                <a:lnTo>
                  <a:pt x="1909305" y="631139"/>
                </a:lnTo>
                <a:lnTo>
                  <a:pt x="1910245" y="625132"/>
                </a:lnTo>
                <a:close/>
              </a:path>
              <a:path w="1993900" h="749300">
                <a:moveTo>
                  <a:pt x="1993760" y="116967"/>
                </a:moveTo>
                <a:lnTo>
                  <a:pt x="404114" y="0"/>
                </a:lnTo>
                <a:lnTo>
                  <a:pt x="298754" y="212153"/>
                </a:lnTo>
                <a:lnTo>
                  <a:pt x="298005" y="224218"/>
                </a:lnTo>
                <a:lnTo>
                  <a:pt x="292430" y="252641"/>
                </a:lnTo>
                <a:lnTo>
                  <a:pt x="276999" y="285838"/>
                </a:lnTo>
                <a:lnTo>
                  <a:pt x="246710" y="312204"/>
                </a:lnTo>
                <a:lnTo>
                  <a:pt x="225615" y="323697"/>
                </a:lnTo>
                <a:lnTo>
                  <a:pt x="225564" y="323227"/>
                </a:lnTo>
                <a:lnTo>
                  <a:pt x="214083" y="329984"/>
                </a:lnTo>
                <a:lnTo>
                  <a:pt x="206629" y="334048"/>
                </a:lnTo>
                <a:lnTo>
                  <a:pt x="198462" y="339191"/>
                </a:lnTo>
                <a:lnTo>
                  <a:pt x="191389" y="343344"/>
                </a:lnTo>
                <a:lnTo>
                  <a:pt x="182714" y="348970"/>
                </a:lnTo>
                <a:lnTo>
                  <a:pt x="182549" y="349059"/>
                </a:lnTo>
                <a:lnTo>
                  <a:pt x="181825" y="349554"/>
                </a:lnTo>
                <a:lnTo>
                  <a:pt x="177215" y="352539"/>
                </a:lnTo>
                <a:lnTo>
                  <a:pt x="169672" y="357276"/>
                </a:lnTo>
                <a:lnTo>
                  <a:pt x="165049" y="360426"/>
                </a:lnTo>
                <a:lnTo>
                  <a:pt x="161404" y="362788"/>
                </a:lnTo>
                <a:lnTo>
                  <a:pt x="147764" y="372198"/>
                </a:lnTo>
                <a:lnTo>
                  <a:pt x="142557" y="375742"/>
                </a:lnTo>
                <a:lnTo>
                  <a:pt x="140627" y="377126"/>
                </a:lnTo>
                <a:lnTo>
                  <a:pt x="140119" y="377469"/>
                </a:lnTo>
                <a:lnTo>
                  <a:pt x="132016" y="383260"/>
                </a:lnTo>
                <a:lnTo>
                  <a:pt x="91262" y="426021"/>
                </a:lnTo>
                <a:lnTo>
                  <a:pt x="63715" y="472351"/>
                </a:lnTo>
                <a:lnTo>
                  <a:pt x="63881" y="472376"/>
                </a:lnTo>
                <a:lnTo>
                  <a:pt x="0" y="580517"/>
                </a:lnTo>
                <a:lnTo>
                  <a:pt x="7302" y="635330"/>
                </a:lnTo>
                <a:lnTo>
                  <a:pt x="457568" y="661949"/>
                </a:lnTo>
                <a:lnTo>
                  <a:pt x="1453375" y="720801"/>
                </a:lnTo>
                <a:lnTo>
                  <a:pt x="1925751" y="748728"/>
                </a:lnTo>
                <a:lnTo>
                  <a:pt x="1916849" y="681812"/>
                </a:lnTo>
                <a:lnTo>
                  <a:pt x="1914918" y="677278"/>
                </a:lnTo>
                <a:lnTo>
                  <a:pt x="1911083" y="665149"/>
                </a:lnTo>
                <a:lnTo>
                  <a:pt x="1908314" y="647649"/>
                </a:lnTo>
                <a:lnTo>
                  <a:pt x="1909305" y="631139"/>
                </a:lnTo>
                <a:lnTo>
                  <a:pt x="1907590" y="642023"/>
                </a:lnTo>
                <a:lnTo>
                  <a:pt x="1904568" y="659853"/>
                </a:lnTo>
                <a:lnTo>
                  <a:pt x="1904225" y="660781"/>
                </a:lnTo>
                <a:lnTo>
                  <a:pt x="1909546" y="626999"/>
                </a:lnTo>
                <a:lnTo>
                  <a:pt x="1914093" y="572554"/>
                </a:lnTo>
                <a:lnTo>
                  <a:pt x="1909191" y="545566"/>
                </a:lnTo>
                <a:lnTo>
                  <a:pt x="1901418" y="536409"/>
                </a:lnTo>
                <a:lnTo>
                  <a:pt x="1897367" y="535495"/>
                </a:lnTo>
                <a:lnTo>
                  <a:pt x="1920087" y="509511"/>
                </a:lnTo>
                <a:lnTo>
                  <a:pt x="1961959" y="462114"/>
                </a:lnTo>
                <a:lnTo>
                  <a:pt x="1962277" y="470268"/>
                </a:lnTo>
                <a:lnTo>
                  <a:pt x="1962416" y="474027"/>
                </a:lnTo>
                <a:lnTo>
                  <a:pt x="1963432" y="490550"/>
                </a:lnTo>
                <a:lnTo>
                  <a:pt x="1963508" y="490054"/>
                </a:lnTo>
                <a:lnTo>
                  <a:pt x="1964855" y="482231"/>
                </a:lnTo>
                <a:lnTo>
                  <a:pt x="1965579" y="442963"/>
                </a:lnTo>
                <a:lnTo>
                  <a:pt x="1966036" y="421335"/>
                </a:lnTo>
                <a:lnTo>
                  <a:pt x="1964601" y="364439"/>
                </a:lnTo>
                <a:lnTo>
                  <a:pt x="1962429" y="340829"/>
                </a:lnTo>
                <a:lnTo>
                  <a:pt x="1962099" y="333197"/>
                </a:lnTo>
                <a:lnTo>
                  <a:pt x="1961121" y="326593"/>
                </a:lnTo>
                <a:lnTo>
                  <a:pt x="1960118" y="315518"/>
                </a:lnTo>
                <a:lnTo>
                  <a:pt x="1958213" y="303161"/>
                </a:lnTo>
                <a:lnTo>
                  <a:pt x="1958492" y="302971"/>
                </a:lnTo>
                <a:lnTo>
                  <a:pt x="1957260" y="293700"/>
                </a:lnTo>
                <a:lnTo>
                  <a:pt x="1956803" y="293992"/>
                </a:lnTo>
                <a:lnTo>
                  <a:pt x="1953920" y="275221"/>
                </a:lnTo>
                <a:lnTo>
                  <a:pt x="1952929" y="270548"/>
                </a:lnTo>
                <a:lnTo>
                  <a:pt x="1952434" y="267119"/>
                </a:lnTo>
                <a:lnTo>
                  <a:pt x="1950466" y="258876"/>
                </a:lnTo>
                <a:lnTo>
                  <a:pt x="1947379" y="244144"/>
                </a:lnTo>
                <a:lnTo>
                  <a:pt x="1947024" y="244335"/>
                </a:lnTo>
                <a:lnTo>
                  <a:pt x="1942553" y="225437"/>
                </a:lnTo>
                <a:lnTo>
                  <a:pt x="1938020" y="210934"/>
                </a:lnTo>
                <a:lnTo>
                  <a:pt x="1993760" y="116967"/>
                </a:lnTo>
                <a:close/>
              </a:path>
            </a:pathLst>
          </a:custGeom>
          <a:solidFill>
            <a:srgbClr val="B0A6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258365" y="2749528"/>
            <a:ext cx="5924549" cy="39433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2F4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092" y="-315933"/>
            <a:ext cx="10515600" cy="2460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50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256" y="3150047"/>
            <a:ext cx="16489487" cy="4883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7" Type="http://schemas.openxmlformats.org/officeDocument/2006/relationships/image" Target="../media/image21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4.xml" /><Relationship Id="rId6" Type="http://schemas.openxmlformats.org/officeDocument/2006/relationships/image" Target="../media/image20.png" /><Relationship Id="rId5" Type="http://schemas.openxmlformats.org/officeDocument/2006/relationships/image" Target="../media/image19.png" /><Relationship Id="rId4" Type="http://schemas.openxmlformats.org/officeDocument/2006/relationships/image" Target="../media/image18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7905" y="2580011"/>
            <a:ext cx="12103735" cy="4826000"/>
          </a:xfrm>
          <a:prstGeom prst="rect">
            <a:avLst/>
          </a:prstGeom>
        </p:spPr>
        <p:txBody>
          <a:bodyPr vert="horz" wrap="square" lIns="0" tIns="600710" rIns="0" bIns="0" rtlCol="0">
            <a:spAutoFit/>
          </a:bodyPr>
          <a:lstStyle/>
          <a:p>
            <a:pPr marL="2068830" marR="5080" indent="-2056764">
              <a:lnSpc>
                <a:spcPct val="74900"/>
              </a:lnSpc>
              <a:spcBef>
                <a:spcPts val="4730"/>
              </a:spcBef>
            </a:pPr>
            <a:r>
              <a:rPr sz="15350" spc="-270" dirty="0">
                <a:latin typeface="Verdana"/>
                <a:cs typeface="Verdana"/>
              </a:rPr>
              <a:t>R</a:t>
            </a:r>
            <a:r>
              <a:rPr sz="15350" spc="-990" dirty="0">
                <a:latin typeface="Verdana"/>
                <a:cs typeface="Verdana"/>
              </a:rPr>
              <a:t>E</a:t>
            </a:r>
            <a:r>
              <a:rPr sz="15350" spc="-200" dirty="0">
                <a:latin typeface="Verdana"/>
                <a:cs typeface="Verdana"/>
              </a:rPr>
              <a:t>F</a:t>
            </a:r>
            <a:r>
              <a:rPr sz="15350" spc="-400" dirty="0">
                <a:latin typeface="Verdana"/>
                <a:cs typeface="Verdana"/>
              </a:rPr>
              <a:t>U</a:t>
            </a:r>
            <a:r>
              <a:rPr sz="15350" spc="-1265" dirty="0">
                <a:latin typeface="Verdana"/>
                <a:cs typeface="Verdana"/>
              </a:rPr>
              <a:t>G</a:t>
            </a:r>
            <a:r>
              <a:rPr sz="15350" spc="-990" dirty="0">
                <a:latin typeface="Verdana"/>
                <a:cs typeface="Verdana"/>
              </a:rPr>
              <a:t>EE</a:t>
            </a:r>
            <a:r>
              <a:rPr sz="15350" spc="-1560" dirty="0">
                <a:latin typeface="Verdana"/>
                <a:cs typeface="Verdana"/>
              </a:rPr>
              <a:t>S</a:t>
            </a:r>
            <a:r>
              <a:rPr sz="15350" spc="-1205" dirty="0">
                <a:latin typeface="Verdana"/>
                <a:cs typeface="Verdana"/>
              </a:rPr>
              <a:t> </a:t>
            </a:r>
            <a:r>
              <a:rPr sz="15350" spc="-2430" dirty="0">
                <a:latin typeface="Verdana"/>
                <a:cs typeface="Verdana"/>
              </a:rPr>
              <a:t>I</a:t>
            </a:r>
            <a:r>
              <a:rPr sz="15350" spc="-160" dirty="0">
                <a:latin typeface="Verdana"/>
                <a:cs typeface="Verdana"/>
              </a:rPr>
              <a:t>N  </a:t>
            </a:r>
            <a:r>
              <a:rPr sz="15350" spc="-450" dirty="0">
                <a:latin typeface="Verdana"/>
                <a:cs typeface="Verdana"/>
              </a:rPr>
              <a:t>TURKEY</a:t>
            </a:r>
            <a:endParaRPr sz="15350">
              <a:latin typeface="Verdana"/>
              <a:cs typeface="Verdana"/>
            </a:endParaRPr>
          </a:p>
          <a:p>
            <a:pPr marL="2837180">
              <a:lnSpc>
                <a:spcPct val="100000"/>
              </a:lnSpc>
              <a:spcBef>
                <a:spcPts val="1480"/>
              </a:spcBef>
            </a:pPr>
            <a:r>
              <a:rPr sz="3400" spc="-90" dirty="0">
                <a:latin typeface="Calibri"/>
                <a:cs typeface="Calibri"/>
              </a:rPr>
              <a:t>Where</a:t>
            </a:r>
            <a:r>
              <a:rPr sz="3400" spc="65" dirty="0">
                <a:latin typeface="Calibri"/>
                <a:cs typeface="Calibri"/>
              </a:rPr>
              <a:t> </a:t>
            </a:r>
            <a:r>
              <a:rPr sz="3400" spc="-65" dirty="0">
                <a:latin typeface="Calibri"/>
                <a:cs typeface="Calibri"/>
              </a:rPr>
              <a:t>we</a:t>
            </a:r>
            <a:r>
              <a:rPr sz="3400" spc="70" dirty="0">
                <a:latin typeface="Calibri"/>
                <a:cs typeface="Calibri"/>
              </a:rPr>
              <a:t> </a:t>
            </a:r>
            <a:r>
              <a:rPr sz="3400" spc="40" dirty="0">
                <a:latin typeface="Calibri"/>
                <a:cs typeface="Calibri"/>
              </a:rPr>
              <a:t>came</a:t>
            </a:r>
            <a:r>
              <a:rPr sz="3400" spc="65" dirty="0">
                <a:latin typeface="Calibri"/>
                <a:cs typeface="Calibri"/>
              </a:rPr>
              <a:t> </a:t>
            </a:r>
            <a:r>
              <a:rPr sz="3400" spc="-130" dirty="0">
                <a:latin typeface="Calibri"/>
                <a:cs typeface="Calibri"/>
              </a:rPr>
              <a:t>from</a:t>
            </a:r>
            <a:r>
              <a:rPr sz="2550" spc="-130" dirty="0">
                <a:latin typeface="Calibri"/>
                <a:cs typeface="Calibri"/>
              </a:rPr>
              <a:t>,</a:t>
            </a:r>
            <a:r>
              <a:rPr sz="2550" spc="265" dirty="0">
                <a:latin typeface="Calibri"/>
                <a:cs typeface="Calibri"/>
              </a:rPr>
              <a:t> </a:t>
            </a:r>
            <a:r>
              <a:rPr sz="3400" spc="35" dirty="0">
                <a:latin typeface="Calibri"/>
                <a:cs typeface="Calibri"/>
              </a:rPr>
              <a:t>and</a:t>
            </a:r>
            <a:r>
              <a:rPr sz="3400" spc="70" dirty="0">
                <a:latin typeface="Calibri"/>
                <a:cs typeface="Calibri"/>
              </a:rPr>
              <a:t> </a:t>
            </a:r>
            <a:r>
              <a:rPr sz="3400" spc="-90" dirty="0">
                <a:latin typeface="Calibri"/>
                <a:cs typeface="Calibri"/>
              </a:rPr>
              <a:t>where</a:t>
            </a:r>
            <a:r>
              <a:rPr sz="3400" spc="65" dirty="0">
                <a:latin typeface="Calibri"/>
                <a:cs typeface="Calibri"/>
              </a:rPr>
              <a:t> </a:t>
            </a:r>
            <a:r>
              <a:rPr sz="3400" dirty="0">
                <a:latin typeface="Calibri"/>
                <a:cs typeface="Calibri"/>
              </a:rPr>
              <a:t>we</a:t>
            </a:r>
            <a:r>
              <a:rPr sz="2550" dirty="0">
                <a:latin typeface="Calibri"/>
                <a:cs typeface="Calibri"/>
              </a:rPr>
              <a:t>'</a:t>
            </a:r>
            <a:r>
              <a:rPr sz="3400" dirty="0">
                <a:latin typeface="Calibri"/>
                <a:cs typeface="Calibri"/>
              </a:rPr>
              <a:t>re</a:t>
            </a:r>
            <a:r>
              <a:rPr sz="3400" spc="70" dirty="0">
                <a:latin typeface="Calibri"/>
                <a:cs typeface="Calibri"/>
              </a:rPr>
              <a:t> </a:t>
            </a:r>
            <a:r>
              <a:rPr sz="3400" spc="50" dirty="0">
                <a:latin typeface="Calibri"/>
                <a:cs typeface="Calibri"/>
              </a:rPr>
              <a:t>going</a:t>
            </a:r>
            <a:endParaRPr sz="3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71732" y="0"/>
            <a:ext cx="3719829" cy="2883535"/>
            <a:chOff x="2271732" y="0"/>
            <a:chExt cx="3719829" cy="28835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1732" y="952398"/>
              <a:ext cx="2133342" cy="193094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3460" y="0"/>
              <a:ext cx="1967690" cy="988228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0223599" y="8322126"/>
            <a:ext cx="4204970" cy="1965325"/>
            <a:chOff x="10223599" y="8322126"/>
            <a:chExt cx="4204970" cy="19653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87145" y="8322126"/>
              <a:ext cx="2141367" cy="19408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23599" y="9373326"/>
              <a:ext cx="2050167" cy="913673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697854" y="8760187"/>
            <a:ext cx="3469640" cy="1527175"/>
            <a:chOff x="4697854" y="8760187"/>
            <a:chExt cx="3469640" cy="1527175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89067" y="8760187"/>
              <a:ext cx="2378398" cy="152681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97854" y="9295813"/>
              <a:ext cx="1181231" cy="9911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204" y="2348622"/>
            <a:ext cx="8206740" cy="28600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sz="3600" spc="-150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22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13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114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35" dirty="0">
                <a:solidFill>
                  <a:srgbClr val="FFFFFF"/>
                </a:solidFill>
                <a:latin typeface="Verdana"/>
                <a:cs typeface="Verdana"/>
              </a:rPr>
              <a:t>y  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114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445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d  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1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3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125" dirty="0">
                <a:solidFill>
                  <a:srgbClr val="FFFFFF"/>
                </a:solidFill>
                <a:latin typeface="Verdana"/>
                <a:cs typeface="Verdana"/>
              </a:rPr>
              <a:t>s  </a:t>
            </a:r>
            <a:r>
              <a:rPr sz="3600" spc="-130" dirty="0">
                <a:solidFill>
                  <a:srgbClr val="FFFFFF"/>
                </a:solidFill>
                <a:latin typeface="Verdana"/>
                <a:cs typeface="Verdana"/>
              </a:rPr>
              <a:t>globally; </a:t>
            </a:r>
            <a:r>
              <a:rPr sz="3600" spc="-105" dirty="0">
                <a:solidFill>
                  <a:srgbClr val="FFFFFF"/>
                </a:solidFill>
                <a:latin typeface="Verdana"/>
                <a:cs typeface="Verdana"/>
              </a:rPr>
              <a:t>Turkey </a:t>
            </a:r>
            <a:r>
              <a:rPr sz="3600" spc="-120" dirty="0">
                <a:solidFill>
                  <a:srgbClr val="FFFFFF"/>
                </a:solidFill>
                <a:latin typeface="Verdana"/>
                <a:cs typeface="Verdana"/>
              </a:rPr>
              <a:t>continued </a:t>
            </a:r>
            <a:r>
              <a:rPr sz="3600" spc="-40" dirty="0">
                <a:solidFill>
                  <a:srgbClr val="FFFFFF"/>
                </a:solidFill>
                <a:latin typeface="Verdana"/>
                <a:cs typeface="Verdana"/>
              </a:rPr>
              <a:t>to 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be </a:t>
            </a:r>
            <a:r>
              <a:rPr sz="3600" spc="-130" dirty="0">
                <a:solidFill>
                  <a:srgbClr val="FFFFFF"/>
                </a:solidFill>
                <a:latin typeface="Verdana"/>
                <a:cs typeface="Verdana"/>
              </a:rPr>
              <a:t>the </a:t>
            </a:r>
            <a:r>
              <a:rPr sz="3600" spc="-1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2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8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22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5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135" dirty="0">
                <a:solidFill>
                  <a:srgbClr val="FFFFFF"/>
                </a:solidFill>
                <a:latin typeface="Verdana"/>
                <a:cs typeface="Verdana"/>
              </a:rPr>
              <a:t>f  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114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3600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3600" spc="-114" dirty="0">
                <a:solidFill>
                  <a:srgbClr val="FFFFFF"/>
                </a:solidFill>
                <a:latin typeface="Verdana"/>
                <a:cs typeface="Verdana"/>
              </a:rPr>
              <a:t>ee</a:t>
            </a:r>
            <a:r>
              <a:rPr sz="3600" spc="-16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19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spc="-16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7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spc="-21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3600" spc="-9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spc="-3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spc="-229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3600" spc="-2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spc="-7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spc="-10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spc="-5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spc="-515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65"/>
              </a:spcBef>
            </a:pPr>
            <a:r>
              <a:rPr spc="200" dirty="0"/>
              <a:t>P</a:t>
            </a:r>
            <a:r>
              <a:rPr spc="250" dirty="0"/>
              <a:t>e</a:t>
            </a:r>
            <a:r>
              <a:rPr spc="680" dirty="0"/>
              <a:t>r</a:t>
            </a:r>
            <a:r>
              <a:rPr spc="265" dirty="0"/>
              <a:t>c</a:t>
            </a:r>
            <a:r>
              <a:rPr spc="250" dirty="0"/>
              <a:t>e</a:t>
            </a:r>
            <a:r>
              <a:rPr spc="229" dirty="0"/>
              <a:t>n</a:t>
            </a:r>
            <a:r>
              <a:rPr spc="459" dirty="0"/>
              <a:t>t</a:t>
            </a:r>
            <a:r>
              <a:rPr spc="330" dirty="0"/>
              <a:t>a</a:t>
            </a:r>
            <a:r>
              <a:rPr spc="-235" dirty="0"/>
              <a:t>g</a:t>
            </a:r>
            <a:r>
              <a:rPr spc="250" dirty="0"/>
              <a:t>e</a:t>
            </a:r>
            <a:r>
              <a:rPr spc="65" dirty="0"/>
              <a:t>s</a:t>
            </a:r>
            <a:r>
              <a:rPr spc="-480" dirty="0"/>
              <a:t> </a:t>
            </a:r>
            <a:r>
              <a:rPr spc="-25" dirty="0"/>
              <a:t>o</a:t>
            </a:r>
            <a:r>
              <a:rPr spc="340" dirty="0"/>
              <a:t>f</a:t>
            </a:r>
            <a:r>
              <a:rPr spc="-480" dirty="0"/>
              <a:t> </a:t>
            </a:r>
            <a:r>
              <a:rPr spc="680" dirty="0"/>
              <a:t>r</a:t>
            </a:r>
            <a:r>
              <a:rPr spc="250" dirty="0"/>
              <a:t>e</a:t>
            </a:r>
            <a:r>
              <a:rPr spc="340" dirty="0"/>
              <a:t>f</a:t>
            </a:r>
            <a:r>
              <a:rPr spc="10" dirty="0"/>
              <a:t>u</a:t>
            </a:r>
            <a:r>
              <a:rPr spc="-235" dirty="0"/>
              <a:t>g</a:t>
            </a:r>
            <a:r>
              <a:rPr spc="250" dirty="0"/>
              <a:t>ee</a:t>
            </a:r>
            <a:r>
              <a:rPr spc="65" dirty="0"/>
              <a:t>s</a:t>
            </a:r>
            <a:r>
              <a:rPr spc="-480" dirty="0"/>
              <a:t> </a:t>
            </a:r>
            <a:r>
              <a:rPr spc="175" dirty="0"/>
              <a:t>i</a:t>
            </a:r>
            <a:r>
              <a:rPr spc="229" dirty="0"/>
              <a:t>n</a:t>
            </a:r>
          </a:p>
          <a:p>
            <a:pPr marL="312420" algn="ctr">
              <a:lnSpc>
                <a:spcPct val="100000"/>
              </a:lnSpc>
              <a:spcBef>
                <a:spcPts val="1370"/>
              </a:spcBef>
            </a:pPr>
            <a:r>
              <a:rPr spc="280" dirty="0"/>
              <a:t>Turkey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753" y="2612905"/>
            <a:ext cx="7077074" cy="48196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015705" y="2001247"/>
            <a:ext cx="9812655" cy="7510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5999"/>
              </a:lnSpc>
              <a:spcBef>
                <a:spcPts val="95"/>
              </a:spcBef>
            </a:pP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Turkey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0" dirty="0">
                <a:solidFill>
                  <a:srgbClr val="FFFFFF"/>
                </a:solidFill>
                <a:latin typeface="Cambria"/>
                <a:cs typeface="Cambria"/>
              </a:rPr>
              <a:t>hosts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refugees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from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many 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50" dirty="0">
                <a:solidFill>
                  <a:srgbClr val="FFFFFF"/>
                </a:solidFill>
                <a:latin typeface="Cambria"/>
                <a:cs typeface="Cambria"/>
              </a:rPr>
              <a:t>countries.October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30" dirty="0">
                <a:solidFill>
                  <a:srgbClr val="FFFFFF"/>
                </a:solidFill>
                <a:latin typeface="Cambria"/>
                <a:cs typeface="Cambria"/>
              </a:rPr>
              <a:t>2017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0" dirty="0">
                <a:solidFill>
                  <a:srgbClr val="FFFFFF"/>
                </a:solidFill>
                <a:latin typeface="Cambria"/>
                <a:cs typeface="Cambria"/>
              </a:rPr>
              <a:t>there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approximately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3.2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54" dirty="0">
                <a:solidFill>
                  <a:srgbClr val="FFFFFF"/>
                </a:solidFill>
                <a:latin typeface="Cambria"/>
                <a:cs typeface="Cambria"/>
              </a:rPr>
              <a:t>million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0" dirty="0">
                <a:solidFill>
                  <a:srgbClr val="FFFFFF"/>
                </a:solidFill>
                <a:latin typeface="Cambria"/>
                <a:cs typeface="Cambria"/>
              </a:rPr>
              <a:t>Syrian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refugees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54" dirty="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25" dirty="0">
                <a:solidFill>
                  <a:srgbClr val="FFFFFF"/>
                </a:solidFill>
                <a:latin typeface="Cambria"/>
                <a:cs typeface="Cambria"/>
              </a:rPr>
              <a:t>Turkey.urkey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05" dirty="0">
                <a:solidFill>
                  <a:srgbClr val="FFFFFF"/>
                </a:solidFill>
                <a:latin typeface="Cambria"/>
                <a:cs typeface="Cambria"/>
              </a:rPr>
              <a:t>also </a:t>
            </a:r>
            <a:r>
              <a:rPr sz="3850" spc="3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25" dirty="0">
                <a:solidFill>
                  <a:srgbClr val="FFFFFF"/>
                </a:solidFill>
                <a:latin typeface="Cambria"/>
                <a:cs typeface="Cambria"/>
              </a:rPr>
              <a:t>maintains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42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significant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non-Syrian </a:t>
            </a:r>
            <a:r>
              <a:rPr sz="3850" spc="3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0" dirty="0">
                <a:solidFill>
                  <a:srgbClr val="FFFFFF"/>
                </a:solidFill>
                <a:latin typeface="Cambria"/>
                <a:cs typeface="Cambria"/>
              </a:rPr>
              <a:t>population.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0" dirty="0">
                <a:solidFill>
                  <a:srgbClr val="FFFFFF"/>
                </a:solidFill>
                <a:latin typeface="Cambria"/>
                <a:cs typeface="Cambria"/>
              </a:rPr>
              <a:t>As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7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85" dirty="0">
                <a:solidFill>
                  <a:srgbClr val="FFFFFF"/>
                </a:solidFill>
                <a:latin typeface="Cambria"/>
                <a:cs typeface="Cambria"/>
              </a:rPr>
              <a:t>October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50" dirty="0">
                <a:solidFill>
                  <a:srgbClr val="FFFFFF"/>
                </a:solidFill>
                <a:latin typeface="Cambria"/>
                <a:cs typeface="Cambria"/>
              </a:rPr>
              <a:t>2017,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7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0" dirty="0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sz="3850" spc="3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non-Syrian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95" dirty="0">
                <a:solidFill>
                  <a:srgbClr val="FFFFFF"/>
                </a:solidFill>
                <a:latin typeface="Cambria"/>
                <a:cs typeface="Cambria"/>
              </a:rPr>
              <a:t>population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7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80" dirty="0">
                <a:solidFill>
                  <a:srgbClr val="FFFFFF"/>
                </a:solidFill>
                <a:latin typeface="Cambria"/>
                <a:cs typeface="Cambria"/>
              </a:rPr>
              <a:t>protection- </a:t>
            </a:r>
            <a:r>
              <a:rPr sz="3850" spc="2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50" dirty="0">
                <a:solidFill>
                  <a:srgbClr val="FFFFFF"/>
                </a:solidFill>
                <a:latin typeface="Cambria"/>
                <a:cs typeface="Cambria"/>
              </a:rPr>
              <a:t>seekers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254" dirty="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0" dirty="0">
                <a:solidFill>
                  <a:srgbClr val="FFFFFF"/>
                </a:solidFill>
                <a:latin typeface="Cambria"/>
                <a:cs typeface="Cambria"/>
              </a:rPr>
              <a:t>Turkey: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0" dirty="0">
                <a:solidFill>
                  <a:srgbClr val="FFFFFF"/>
                </a:solidFill>
                <a:latin typeface="Cambria"/>
                <a:cs typeface="Cambria"/>
              </a:rPr>
              <a:t>about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00" dirty="0">
                <a:solidFill>
                  <a:srgbClr val="FFFFFF"/>
                </a:solidFill>
                <a:latin typeface="Cambria"/>
                <a:cs typeface="Cambria"/>
              </a:rPr>
              <a:t>44%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are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from </a:t>
            </a:r>
            <a:r>
              <a:rPr sz="3850" spc="-8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0" dirty="0">
                <a:solidFill>
                  <a:srgbClr val="FFFFFF"/>
                </a:solidFill>
                <a:latin typeface="Cambria"/>
                <a:cs typeface="Cambria"/>
              </a:rPr>
              <a:t>Afghanistan,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00" dirty="0">
                <a:solidFill>
                  <a:srgbClr val="FFFFFF"/>
                </a:solidFill>
                <a:latin typeface="Cambria"/>
                <a:cs typeface="Cambria"/>
              </a:rPr>
              <a:t>42%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are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from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55" dirty="0">
                <a:solidFill>
                  <a:srgbClr val="FFFFFF"/>
                </a:solidFill>
                <a:latin typeface="Cambria"/>
                <a:cs typeface="Cambria"/>
              </a:rPr>
              <a:t>Iraq,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00" dirty="0">
                <a:solidFill>
                  <a:srgbClr val="FFFFFF"/>
                </a:solidFill>
                <a:latin typeface="Cambria"/>
                <a:cs typeface="Cambria"/>
              </a:rPr>
              <a:t>10%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are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from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5" dirty="0">
                <a:solidFill>
                  <a:srgbClr val="FFFFFF"/>
                </a:solidFill>
                <a:latin typeface="Cambria"/>
                <a:cs typeface="Cambria"/>
              </a:rPr>
              <a:t>Iran.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55" dirty="0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0" dirty="0">
                <a:solidFill>
                  <a:srgbClr val="FFFFFF"/>
                </a:solidFill>
                <a:latin typeface="Cambria"/>
                <a:cs typeface="Cambria"/>
              </a:rPr>
              <a:t>remainder</a:t>
            </a:r>
            <a:r>
              <a:rPr sz="3850" spc="3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65" dirty="0">
                <a:solidFill>
                  <a:srgbClr val="FFFFFF"/>
                </a:solidFill>
                <a:latin typeface="Cambria"/>
                <a:cs typeface="Cambria"/>
              </a:rPr>
              <a:t>are 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from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15" dirty="0">
                <a:solidFill>
                  <a:srgbClr val="FFFFFF"/>
                </a:solidFill>
                <a:latin typeface="Cambria"/>
                <a:cs typeface="Cambria"/>
              </a:rPr>
              <a:t>other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20" dirty="0">
                <a:solidFill>
                  <a:srgbClr val="FFFFFF"/>
                </a:solidFill>
                <a:latin typeface="Cambria"/>
                <a:cs typeface="Cambria"/>
              </a:rPr>
              <a:t>countries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35" dirty="0">
                <a:solidFill>
                  <a:srgbClr val="FFFFFF"/>
                </a:solidFill>
                <a:latin typeface="Cambria"/>
                <a:cs typeface="Cambria"/>
              </a:rPr>
              <a:t>around</a:t>
            </a:r>
            <a:r>
              <a:rPr sz="3850" spc="3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40" dirty="0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sz="3850" spc="3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850" spc="305" dirty="0">
                <a:solidFill>
                  <a:srgbClr val="FFFFFF"/>
                </a:solidFill>
                <a:latin typeface="Cambria"/>
                <a:cs typeface="Cambria"/>
              </a:rPr>
              <a:t>world.</a:t>
            </a:r>
            <a:endParaRPr sz="385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635" algn="ctr">
              <a:lnSpc>
                <a:spcPct val="116799"/>
              </a:lnSpc>
              <a:spcBef>
                <a:spcPts val="95"/>
              </a:spcBef>
            </a:pPr>
            <a:r>
              <a:rPr spc="-114" dirty="0"/>
              <a:t>Turkey </a:t>
            </a:r>
            <a:r>
              <a:rPr spc="-130" dirty="0"/>
              <a:t>have </a:t>
            </a:r>
            <a:r>
              <a:rPr spc="-180" dirty="0"/>
              <a:t>high </a:t>
            </a:r>
            <a:r>
              <a:rPr spc="-190" dirty="0"/>
              <a:t>expenses </a:t>
            </a:r>
            <a:r>
              <a:rPr spc="-105" dirty="0"/>
              <a:t>on </a:t>
            </a:r>
            <a:r>
              <a:rPr spc="-70" dirty="0"/>
              <a:t>refugee </a:t>
            </a:r>
            <a:r>
              <a:rPr spc="-45" dirty="0"/>
              <a:t>care </a:t>
            </a:r>
            <a:r>
              <a:rPr spc="-235" dirty="0"/>
              <a:t>(housing, </a:t>
            </a:r>
            <a:r>
              <a:rPr spc="-229" dirty="0"/>
              <a:t> </a:t>
            </a:r>
            <a:r>
              <a:rPr spc="-165" dirty="0"/>
              <a:t>employment, </a:t>
            </a:r>
            <a:r>
              <a:rPr spc="-150" dirty="0"/>
              <a:t>education, </a:t>
            </a:r>
            <a:r>
              <a:rPr spc="-65" dirty="0"/>
              <a:t>and </a:t>
            </a:r>
            <a:r>
              <a:rPr spc="-215" dirty="0"/>
              <a:t>health), </a:t>
            </a:r>
            <a:r>
              <a:rPr spc="-145" dirty="0"/>
              <a:t>including the </a:t>
            </a:r>
            <a:r>
              <a:rPr spc="-105" dirty="0"/>
              <a:t>medical </a:t>
            </a:r>
            <a:r>
              <a:rPr spc="-100" dirty="0"/>
              <a:t> </a:t>
            </a:r>
            <a:r>
              <a:rPr spc="-125" dirty="0"/>
              <a:t>e</a:t>
            </a:r>
            <a:r>
              <a:rPr spc="-490" dirty="0"/>
              <a:t>x</a:t>
            </a:r>
            <a:r>
              <a:rPr spc="-50" dirty="0"/>
              <a:t>p</a:t>
            </a:r>
            <a:r>
              <a:rPr spc="-125" dirty="0"/>
              <a:t>e</a:t>
            </a:r>
            <a:r>
              <a:rPr spc="-204" dirty="0"/>
              <a:t>n</a:t>
            </a:r>
            <a:r>
              <a:rPr spc="-210" dirty="0"/>
              <a:t>s</a:t>
            </a:r>
            <a:r>
              <a:rPr spc="-125" dirty="0"/>
              <a:t>e</a:t>
            </a:r>
            <a:r>
              <a:rPr spc="-200" dirty="0"/>
              <a:t>s</a:t>
            </a:r>
            <a:r>
              <a:rPr spc="-360" dirty="0"/>
              <a:t> </a:t>
            </a:r>
            <a:r>
              <a:rPr spc="-420" dirty="0"/>
              <a:t>(</a:t>
            </a:r>
            <a:r>
              <a:rPr spc="-204" dirty="0"/>
              <a:t>n</a:t>
            </a:r>
            <a:r>
              <a:rPr dirty="0"/>
              <a:t>o</a:t>
            </a:r>
            <a:r>
              <a:rPr spc="-360" dirty="0"/>
              <a:t> </a:t>
            </a:r>
            <a:r>
              <a:rPr spc="-50" dirty="0"/>
              <a:t>d</a:t>
            </a:r>
            <a:r>
              <a:rPr spc="-225" dirty="0"/>
              <a:t>i</a:t>
            </a:r>
            <a:r>
              <a:rPr spc="-210" dirty="0"/>
              <a:t>s</a:t>
            </a:r>
            <a:r>
              <a:rPr spc="-40" dirty="0"/>
              <a:t>c</a:t>
            </a:r>
            <a:r>
              <a:rPr spc="-10" dirty="0"/>
              <a:t>o</a:t>
            </a:r>
            <a:r>
              <a:rPr spc="-250" dirty="0"/>
              <a:t>u</a:t>
            </a:r>
            <a:r>
              <a:rPr spc="-204" dirty="0"/>
              <a:t>n</a:t>
            </a:r>
            <a:r>
              <a:rPr spc="-65" dirty="0"/>
              <a:t>t</a:t>
            </a:r>
            <a:r>
              <a:rPr spc="-360" dirty="0"/>
              <a:t> </a:t>
            </a:r>
            <a:r>
              <a:rPr spc="165" dirty="0"/>
              <a:t>f</a:t>
            </a:r>
            <a:r>
              <a:rPr spc="-70" dirty="0"/>
              <a:t>r</a:t>
            </a:r>
            <a:r>
              <a:rPr spc="-10" dirty="0"/>
              <a:t>o</a:t>
            </a:r>
            <a:r>
              <a:rPr spc="-245" dirty="0"/>
              <a:t>m</a:t>
            </a:r>
            <a:r>
              <a:rPr spc="-360" dirty="0"/>
              <a:t> </a:t>
            </a:r>
            <a:r>
              <a:rPr spc="-265" dirty="0"/>
              <a:t>w</a:t>
            </a:r>
            <a:r>
              <a:rPr spc="-125" dirty="0"/>
              <a:t>e</a:t>
            </a:r>
            <a:r>
              <a:rPr spc="-210" dirty="0"/>
              <a:t>s</a:t>
            </a:r>
            <a:r>
              <a:rPr spc="-75" dirty="0"/>
              <a:t>t</a:t>
            </a:r>
            <a:r>
              <a:rPr spc="-125" dirty="0"/>
              <a:t>e</a:t>
            </a:r>
            <a:r>
              <a:rPr spc="-70" dirty="0"/>
              <a:t>r</a:t>
            </a:r>
            <a:r>
              <a:rPr spc="-195" dirty="0"/>
              <a:t>n</a:t>
            </a:r>
            <a:r>
              <a:rPr spc="-360" dirty="0"/>
              <a:t> </a:t>
            </a:r>
            <a:r>
              <a:rPr spc="-260" dirty="0"/>
              <a:t>m</a:t>
            </a:r>
            <a:r>
              <a:rPr spc="-125" dirty="0"/>
              <a:t>e</a:t>
            </a:r>
            <a:r>
              <a:rPr spc="-50" dirty="0"/>
              <a:t>d</a:t>
            </a:r>
            <a:r>
              <a:rPr spc="-225" dirty="0"/>
              <a:t>i</a:t>
            </a:r>
            <a:r>
              <a:rPr spc="-40" dirty="0"/>
              <a:t>c</a:t>
            </a:r>
            <a:r>
              <a:rPr spc="-225" dirty="0"/>
              <a:t>i</a:t>
            </a:r>
            <a:r>
              <a:rPr spc="-204" dirty="0"/>
              <a:t>n</a:t>
            </a:r>
            <a:r>
              <a:rPr spc="-114" dirty="0"/>
              <a:t>e</a:t>
            </a:r>
            <a:r>
              <a:rPr spc="-360" dirty="0"/>
              <a:t> </a:t>
            </a:r>
            <a:r>
              <a:rPr spc="-40" dirty="0"/>
              <a:t>c</a:t>
            </a:r>
            <a:r>
              <a:rPr spc="-10" dirty="0"/>
              <a:t>o</a:t>
            </a:r>
            <a:r>
              <a:rPr spc="-260" dirty="0"/>
              <a:t>m</a:t>
            </a:r>
            <a:r>
              <a:rPr spc="-50" dirty="0"/>
              <a:t>p</a:t>
            </a:r>
            <a:r>
              <a:rPr spc="55" dirty="0"/>
              <a:t>a</a:t>
            </a:r>
            <a:r>
              <a:rPr spc="-204" dirty="0"/>
              <a:t>n</a:t>
            </a:r>
            <a:r>
              <a:rPr spc="-225" dirty="0"/>
              <a:t>i</a:t>
            </a:r>
            <a:r>
              <a:rPr spc="-125" dirty="0"/>
              <a:t>e</a:t>
            </a:r>
            <a:r>
              <a:rPr spc="-210" dirty="0"/>
              <a:t>s</a:t>
            </a:r>
            <a:r>
              <a:rPr spc="-420" dirty="0"/>
              <a:t>)</a:t>
            </a:r>
            <a:r>
              <a:rPr spc="-545" dirty="0"/>
              <a:t>,  </a:t>
            </a:r>
            <a:r>
              <a:rPr spc="-200" dirty="0"/>
              <a:t>with</a:t>
            </a:r>
            <a:r>
              <a:rPr spc="-360" dirty="0"/>
              <a:t> </a:t>
            </a:r>
            <a:r>
              <a:rPr spc="-175" dirty="0"/>
              <a:t>minimal</a:t>
            </a:r>
            <a:r>
              <a:rPr spc="-360" dirty="0"/>
              <a:t> </a:t>
            </a:r>
            <a:r>
              <a:rPr spc="-100" dirty="0"/>
              <a:t>support</a:t>
            </a:r>
            <a:r>
              <a:rPr spc="-360" dirty="0"/>
              <a:t> </a:t>
            </a:r>
            <a:r>
              <a:rPr spc="-40" dirty="0"/>
              <a:t>from</a:t>
            </a:r>
            <a:r>
              <a:rPr spc="-360" dirty="0"/>
              <a:t> </a:t>
            </a:r>
            <a:r>
              <a:rPr spc="-105" dirty="0"/>
              <a:t>other</a:t>
            </a:r>
            <a:r>
              <a:rPr spc="-360" dirty="0"/>
              <a:t> </a:t>
            </a:r>
            <a:r>
              <a:rPr spc="-185" dirty="0"/>
              <a:t>countries.</a:t>
            </a:r>
            <a:r>
              <a:rPr spc="-360" dirty="0"/>
              <a:t> </a:t>
            </a:r>
            <a:r>
              <a:rPr spc="-90" dirty="0"/>
              <a:t>Refugees</a:t>
            </a:r>
            <a:r>
              <a:rPr spc="-360" dirty="0"/>
              <a:t> </a:t>
            </a:r>
            <a:r>
              <a:rPr spc="-95" dirty="0"/>
              <a:t>impact </a:t>
            </a:r>
            <a:r>
              <a:rPr spc="-1585" dirty="0"/>
              <a:t> </a:t>
            </a:r>
            <a:r>
              <a:rPr spc="-105" dirty="0"/>
              <a:t>on </a:t>
            </a:r>
            <a:r>
              <a:rPr spc="-114" dirty="0"/>
              <a:t>economic </a:t>
            </a:r>
            <a:r>
              <a:rPr spc="-65" dirty="0"/>
              <a:t>and </a:t>
            </a:r>
            <a:r>
              <a:rPr spc="-90" dirty="0"/>
              <a:t>social </a:t>
            </a:r>
            <a:r>
              <a:rPr spc="-315" dirty="0"/>
              <a:t>issues: </a:t>
            </a:r>
            <a:r>
              <a:rPr spc="-125" dirty="0"/>
              <a:t>increases </a:t>
            </a:r>
            <a:r>
              <a:rPr spc="-210" dirty="0"/>
              <a:t>in </a:t>
            </a:r>
            <a:r>
              <a:rPr spc="25" dirty="0"/>
              <a:t>food </a:t>
            </a:r>
            <a:r>
              <a:rPr spc="-65" dirty="0"/>
              <a:t>and </a:t>
            </a:r>
            <a:r>
              <a:rPr spc="-165" dirty="0"/>
              <a:t>house </a:t>
            </a:r>
            <a:r>
              <a:rPr spc="-1585" dirty="0"/>
              <a:t> </a:t>
            </a:r>
            <a:r>
              <a:rPr spc="-50" dirty="0"/>
              <a:t>p</a:t>
            </a:r>
            <a:r>
              <a:rPr spc="-70" dirty="0"/>
              <a:t>r</a:t>
            </a:r>
            <a:r>
              <a:rPr spc="-225" dirty="0"/>
              <a:t>i</a:t>
            </a:r>
            <a:r>
              <a:rPr spc="-40" dirty="0"/>
              <a:t>c</a:t>
            </a:r>
            <a:r>
              <a:rPr spc="-125" dirty="0"/>
              <a:t>e</a:t>
            </a:r>
            <a:r>
              <a:rPr spc="-200" dirty="0"/>
              <a:t>s</a:t>
            </a:r>
            <a:r>
              <a:rPr spc="-360" dirty="0"/>
              <a:t> </a:t>
            </a:r>
            <a:r>
              <a:rPr spc="55" dirty="0"/>
              <a:t>a</a:t>
            </a:r>
            <a:r>
              <a:rPr spc="-204" dirty="0"/>
              <a:t>n</a:t>
            </a:r>
            <a:r>
              <a:rPr spc="-40" dirty="0"/>
              <a:t>d</a:t>
            </a:r>
            <a:r>
              <a:rPr spc="-360" dirty="0"/>
              <a:t> </a:t>
            </a:r>
            <a:r>
              <a:rPr spc="-50" dirty="0"/>
              <a:t>p</a:t>
            </a:r>
            <a:r>
              <a:rPr spc="-70" dirty="0"/>
              <a:t>r</a:t>
            </a:r>
            <a:r>
              <a:rPr spc="-10" dirty="0"/>
              <a:t>o</a:t>
            </a:r>
            <a:r>
              <a:rPr spc="-50" dirty="0"/>
              <a:t>p</a:t>
            </a:r>
            <a:r>
              <a:rPr spc="-125" dirty="0"/>
              <a:t>e</a:t>
            </a:r>
            <a:r>
              <a:rPr spc="-70" dirty="0"/>
              <a:t>r</a:t>
            </a:r>
            <a:r>
              <a:rPr spc="-75" dirty="0"/>
              <a:t>t</a:t>
            </a:r>
            <a:r>
              <a:rPr spc="-55" dirty="0"/>
              <a:t>y</a:t>
            </a:r>
            <a:r>
              <a:rPr spc="-360" dirty="0"/>
              <a:t> </a:t>
            </a:r>
            <a:r>
              <a:rPr spc="-70" dirty="0"/>
              <a:t>r</a:t>
            </a:r>
            <a:r>
              <a:rPr spc="-125" dirty="0"/>
              <a:t>e</a:t>
            </a:r>
            <a:r>
              <a:rPr spc="-204" dirty="0"/>
              <a:t>n</a:t>
            </a:r>
            <a:r>
              <a:rPr spc="-75" dirty="0"/>
              <a:t>t</a:t>
            </a:r>
            <a:r>
              <a:rPr spc="-210" dirty="0"/>
              <a:t>s</a:t>
            </a:r>
            <a:r>
              <a:rPr spc="-650" dirty="0"/>
              <a:t>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8480" y="1217757"/>
            <a:ext cx="1329816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430" dirty="0"/>
              <a:t>R</a:t>
            </a:r>
            <a:r>
              <a:rPr sz="9000" spc="330" dirty="0"/>
              <a:t>e</a:t>
            </a:r>
            <a:r>
              <a:rPr sz="9000" spc="445" dirty="0"/>
              <a:t>f</a:t>
            </a:r>
            <a:r>
              <a:rPr sz="9000" spc="15" dirty="0"/>
              <a:t>u</a:t>
            </a:r>
            <a:r>
              <a:rPr sz="9000" spc="-310" dirty="0"/>
              <a:t>g</a:t>
            </a:r>
            <a:r>
              <a:rPr sz="9000" spc="330" dirty="0"/>
              <a:t>ee</a:t>
            </a:r>
            <a:r>
              <a:rPr sz="9000" spc="90" dirty="0"/>
              <a:t>s</a:t>
            </a:r>
            <a:r>
              <a:rPr sz="9000" spc="-630" dirty="0"/>
              <a:t> </a:t>
            </a:r>
            <a:r>
              <a:rPr sz="9000" spc="350" dirty="0"/>
              <a:t>c</a:t>
            </a:r>
            <a:r>
              <a:rPr sz="9000" spc="894" dirty="0"/>
              <a:t>r</a:t>
            </a:r>
            <a:r>
              <a:rPr sz="9000" spc="229" dirty="0"/>
              <a:t>i</a:t>
            </a:r>
            <a:r>
              <a:rPr sz="9000" spc="90" dirty="0"/>
              <a:t>s</a:t>
            </a:r>
            <a:r>
              <a:rPr sz="9000" spc="229" dirty="0"/>
              <a:t>i</a:t>
            </a:r>
            <a:r>
              <a:rPr sz="9000" spc="90" dirty="0"/>
              <a:t>s</a:t>
            </a:r>
            <a:r>
              <a:rPr sz="9000" spc="-630" dirty="0"/>
              <a:t> </a:t>
            </a:r>
            <a:r>
              <a:rPr sz="9000" spc="229" dirty="0"/>
              <a:t>i</a:t>
            </a:r>
            <a:r>
              <a:rPr sz="9000" spc="305" dirty="0"/>
              <a:t>n</a:t>
            </a:r>
            <a:r>
              <a:rPr sz="9000" spc="-630" dirty="0"/>
              <a:t> </a:t>
            </a:r>
            <a:r>
              <a:rPr sz="9000" spc="630" dirty="0"/>
              <a:t>T</a:t>
            </a:r>
            <a:r>
              <a:rPr sz="9000" spc="15" dirty="0"/>
              <a:t>u</a:t>
            </a:r>
            <a:r>
              <a:rPr sz="9000" spc="894" dirty="0"/>
              <a:t>r</a:t>
            </a:r>
            <a:r>
              <a:rPr sz="9000" spc="570" dirty="0"/>
              <a:t>k</a:t>
            </a:r>
            <a:r>
              <a:rPr sz="9000" spc="330" dirty="0"/>
              <a:t>e</a:t>
            </a:r>
            <a:r>
              <a:rPr sz="9000" spc="-220" dirty="0"/>
              <a:t>y</a:t>
            </a:r>
            <a:endParaRPr sz="9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182</Words>
  <Application>Microsoft Office PowerPoint</Application>
  <PresentationFormat>Personalizzato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REFUGEES IN  TURKEY Where we came from, and where we're going</vt:lpstr>
      <vt:lpstr>Presentazione standard di PowerPoint</vt:lpstr>
      <vt:lpstr>Percentages of refugees in Turkey</vt:lpstr>
      <vt:lpstr>Refugees crisis in Turkey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REFUGEES IN  TURKEY Where we came from, and where we're going</dc:title>
  <cp:lastModifiedBy>Utente sconosciuto</cp:lastModifiedBy>
  <cp:revision>2</cp:revision>
  <dcterms:created xsi:type="dcterms:W3CDTF">2022-04-22T07:29:03Z</dcterms:created>
  <dcterms:modified xsi:type="dcterms:W3CDTF">2022-05-05T11:04:55Z</dcterms:modified>
</cp:coreProperties>
</file>