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6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4" d="100"/>
          <a:sy n="64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29F439-1222-47E4-BB81-7D886B4C7D0D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iklopedija.hr/natuknica.aspx?id=44191" TargetMode="External"/><Relationship Id="rId2" Type="http://schemas.openxmlformats.org/officeDocument/2006/relationships/hyperlink" Target="https://www.hnb.hr/nova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.wikipedi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912" y="23488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6000" dirty="0"/>
              <a:t>NOVAC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30373"/>
            <a:ext cx="8229600" cy="1210395"/>
          </a:xfrm>
        </p:spPr>
        <p:txBody>
          <a:bodyPr/>
          <a:lstStyle/>
          <a:p>
            <a:pPr algn="ctr"/>
            <a:r>
              <a:rPr lang="hr-HR" dirty="0"/>
              <a:t>Srednja strukovna škola bana Josipa Jelačića,</a:t>
            </a:r>
          </a:p>
          <a:p>
            <a:pPr marL="0" indent="0" algn="ctr">
              <a:buNone/>
            </a:pPr>
            <a:r>
              <a:rPr lang="hr-HR" dirty="0"/>
              <a:t>Dinka Šimunovića 14, 21230 Sinj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436510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Ime i prezime: Toni Bilokapić</a:t>
            </a:r>
          </a:p>
          <a:p>
            <a:r>
              <a:rPr lang="hr-HR" sz="2400" dirty="0"/>
              <a:t>Razred: 1.b</a:t>
            </a:r>
          </a:p>
          <a:p>
            <a:r>
              <a:rPr lang="hr-HR" sz="2400" dirty="0"/>
              <a:t>Smjer: Komercijalist</a:t>
            </a:r>
          </a:p>
          <a:p>
            <a:r>
              <a:rPr lang="hr-HR" sz="2400" dirty="0"/>
              <a:t>Nastavni predmet: Računvodstvo</a:t>
            </a:r>
          </a:p>
        </p:txBody>
      </p:sp>
    </p:spTree>
    <p:extLst>
      <p:ext uri="{BB962C8B-B14F-4D97-AF65-F5344CB8AC3E}">
        <p14:creationId xmlns:p14="http://schemas.microsoft.com/office/powerpoint/2010/main" val="39831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početku su za novac korišteni razni materijali:</a:t>
            </a:r>
          </a:p>
          <a:p>
            <a:pPr marL="0" indent="0">
              <a:buNone/>
            </a:pPr>
            <a:r>
              <a:rPr lang="hr-HR" dirty="0"/>
              <a:t>	- grumen</a:t>
            </a:r>
          </a:p>
          <a:p>
            <a:pPr marL="0" indent="0">
              <a:buNone/>
            </a:pPr>
            <a:r>
              <a:rPr lang="hr-HR" dirty="0"/>
              <a:t>	- šipka</a:t>
            </a:r>
          </a:p>
          <a:p>
            <a:pPr marL="0" indent="0">
              <a:buNone/>
            </a:pPr>
            <a:r>
              <a:rPr lang="hr-HR" dirty="0"/>
              <a:t>	-predmet od zlata ili srebra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645024"/>
            <a:ext cx="3536287" cy="23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3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/>
              <a:t>Simbolični novac</a:t>
            </a:r>
          </a:p>
          <a:p>
            <a:pPr>
              <a:buFontTx/>
              <a:buChar char="-"/>
            </a:pPr>
            <a:r>
              <a:rPr lang="hr-HR" dirty="0"/>
              <a:t>krzno</a:t>
            </a:r>
          </a:p>
          <a:p>
            <a:pPr>
              <a:buFontTx/>
              <a:buChar char="-"/>
            </a:pPr>
            <a:r>
              <a:rPr lang="hr-HR" dirty="0"/>
              <a:t>koža i sl.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81" y="3505200"/>
            <a:ext cx="2354957" cy="235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5200"/>
            <a:ext cx="3123431" cy="207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01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Fakultativni novac:</a:t>
            </a:r>
          </a:p>
          <a:p>
            <a:pPr marL="0" indent="0">
              <a:buNone/>
            </a:pPr>
            <a:r>
              <a:rPr lang="hr-HR" dirty="0"/>
              <a:t>	- vrijednosni papiri</a:t>
            </a:r>
          </a:p>
          <a:p>
            <a:pPr marL="0" indent="0">
              <a:buNone/>
            </a:pPr>
            <a:r>
              <a:rPr lang="hr-HR" dirty="0"/>
              <a:t>	- mjenice</a:t>
            </a:r>
          </a:p>
          <a:p>
            <a:pPr marL="0" indent="0">
              <a:buNone/>
            </a:pPr>
            <a:r>
              <a:rPr lang="hr-HR" dirty="0"/>
              <a:t>	- čekovi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4733900" cy="250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81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/>
              <a:t>Suvremeni novčani sustav</a:t>
            </a:r>
          </a:p>
          <a:p>
            <a:pPr marL="0" indent="0">
              <a:buNone/>
            </a:pPr>
            <a:r>
              <a:rPr lang="hr-HR" dirty="0"/>
              <a:t>	- razvio se razvojem gospodarstva</a:t>
            </a:r>
          </a:p>
          <a:p>
            <a:pPr marL="0" indent="0">
              <a:buNone/>
            </a:pPr>
            <a:r>
              <a:rPr lang="hr-HR" dirty="0"/>
              <a:t>	- u svijetu je danas sustav papirnate valute</a:t>
            </a:r>
          </a:p>
          <a:p>
            <a:pPr marL="0" indent="0">
              <a:buNone/>
            </a:pPr>
            <a:r>
              <a:rPr lang="hr-HR" dirty="0"/>
              <a:t>	- ključnu  važnost u suvremenom novčanom  svijetu  imaju banke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5104"/>
            <a:ext cx="4019153" cy="222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8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hr-HR" dirty="0"/>
              <a:t>ZAKLJUČAK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/>
              <a:t>razvitkom trgovine javlja se potreba za novcem</a:t>
            </a:r>
          </a:p>
          <a:p>
            <a:pPr>
              <a:buFontTx/>
              <a:buChar char="-"/>
            </a:pPr>
            <a:r>
              <a:rPr lang="hr-HR" dirty="0"/>
              <a:t>u početku je imao drugačiji oblik, razvitkom gospodarstva dobiva današnji oblik</a:t>
            </a:r>
          </a:p>
          <a:p>
            <a:pPr>
              <a:buFontTx/>
              <a:buChar char="-"/>
            </a:pPr>
            <a:r>
              <a:rPr lang="hr-HR" dirty="0"/>
              <a:t>različite države imaju različite valute</a:t>
            </a:r>
          </a:p>
          <a:p>
            <a:pPr>
              <a:buFontTx/>
              <a:buChar char="-"/>
            </a:pPr>
            <a:r>
              <a:rPr lang="hr-HR" dirty="0"/>
              <a:t>bez novca bi razmjena dobara i usluga danas bila nezamisliva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869160"/>
            <a:ext cx="3688457" cy="145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4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/>
              <a:t>IZVORI: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https://www.hnb.hr/novac</a:t>
            </a:r>
            <a:endParaRPr lang="hr-HR" dirty="0"/>
          </a:p>
          <a:p>
            <a:r>
              <a:rPr lang="hr-HR" dirty="0">
                <a:hlinkClick r:id="rId3"/>
              </a:rPr>
              <a:t>https://www.enciklopedija.hr/natuknica.aspx?id=44191</a:t>
            </a:r>
            <a:endParaRPr lang="hr-HR" dirty="0"/>
          </a:p>
          <a:p>
            <a:r>
              <a:rPr lang="hr-HR" dirty="0">
                <a:hlinkClick r:id="rId4"/>
              </a:rPr>
              <a:t>https://hr.wikipedia.org/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462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hr-HR" dirty="0"/>
              <a:t>NOVAC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406682" cy="426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4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hr-HR" dirty="0"/>
              <a:t>NOVAC - DEFINICIJE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platežno sredstvo za razmjenu dobara</a:t>
            </a:r>
          </a:p>
          <a:p>
            <a:r>
              <a:rPr lang="hr-HR" dirty="0"/>
              <a:t>povijesni  i gospodarski dokument vremena</a:t>
            </a:r>
          </a:p>
          <a:p>
            <a:r>
              <a:rPr lang="hr-HR" dirty="0"/>
              <a:t>zakonsko definitivno sredstvo prometa i plaćanja u nekoj zemlji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5"/>
            <a:ext cx="3978002" cy="26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FUNKCIJE NOVCA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funkcija prometa i plaćanja </a:t>
            </a:r>
          </a:p>
          <a:p>
            <a:r>
              <a:rPr lang="hr-HR" dirty="0"/>
              <a:t>štednje</a:t>
            </a:r>
          </a:p>
          <a:p>
            <a:r>
              <a:rPr lang="hr-HR" dirty="0"/>
              <a:t>mjere cijena/vrijednosti</a:t>
            </a:r>
          </a:p>
          <a:p>
            <a:r>
              <a:rPr lang="hr-HR" dirty="0"/>
              <a:t>svjetski novac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131543" cy="27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3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hr-HR" dirty="0"/>
              <a:t>SVJETSKI NOVAC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hr-HR" dirty="0"/>
              <a:t>u različitim zemljama različite su valute plaćanja</a:t>
            </a:r>
          </a:p>
          <a:p>
            <a:r>
              <a:rPr lang="hr-HR" dirty="0"/>
              <a:t>formalna vrijednost jedne valute – ona vrijednost koju je utvrdila država i stvarna vrijednost na tržištu mogu se razlikovati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3641204" cy="226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8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hr-HR" dirty="0"/>
              <a:t>HRVATSKA KUNA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hr-HR" dirty="0"/>
              <a:t>naziv kuna za trajnu hrvatsku valutu odabran je zbog značajne uloge kunina krzna u hrvatskoj monetarnoj i fiskalnoj povijesti.</a:t>
            </a:r>
          </a:p>
          <a:p>
            <a:r>
              <a:rPr lang="hr-HR" dirty="0"/>
              <a:t>na Dan državnosti, 30. svibnja 1994. godine, uvedena je kuna kao novčana jedinica Republike Hrvatske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30" y="4509120"/>
            <a:ext cx="3646140" cy="189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9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EURO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euro (simbol: €) je ime jedinstvene europske valute koja je u uporabi od 1. siječnja 1999., a od siječnja 2015. njezina uporaba proširena je na 19 država</a:t>
            </a:r>
          </a:p>
          <a:p>
            <a:r>
              <a:rPr lang="hr-HR" dirty="0"/>
              <a:t>u</a:t>
            </a:r>
            <a:r>
              <a:rPr lang="vi-VN" dirty="0"/>
              <a:t>vođenje eura kao jedinstvene valute u Europskoj uniji treća je faza stvaranja Ekonomske i monetarne unije.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3816424" cy="253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5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hr-HR" dirty="0"/>
              <a:t>DOLAR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hr-HR" dirty="0"/>
              <a:t>dolar je sredstvo plaćanja, obračuna i razmjene u SAD-u. </a:t>
            </a:r>
          </a:p>
          <a:p>
            <a:r>
              <a:rPr lang="hr-HR" dirty="0"/>
              <a:t>odmah poslije rata za nezavisnost 1785. godine, prvi ministar financija nove vlade, Alexander Hamilton, je kao sredstvo plaćanja, obračuna i razmjene predložio dolar.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5144"/>
            <a:ext cx="3886572" cy="169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0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r-HR" b="1" u="sng" dirty="0"/>
              <a:t>Robni novac i simbolični</a:t>
            </a:r>
          </a:p>
          <a:p>
            <a:pPr>
              <a:buFontTx/>
              <a:buChar char="-"/>
            </a:pPr>
            <a:r>
              <a:rPr lang="hr-HR" dirty="0"/>
              <a:t>robni novac – razmjena dobara putem trampe, tj.razmjenom robe za robu</a:t>
            </a:r>
          </a:p>
          <a:p>
            <a:pPr>
              <a:buFontTx/>
              <a:buChar char="-"/>
            </a:pPr>
            <a:r>
              <a:rPr lang="hr-HR" dirty="0"/>
              <a:t>stoka, žito, krzno – imaju funkciju novca </a:t>
            </a:r>
          </a:p>
          <a:p>
            <a:pPr>
              <a:buFontTx/>
              <a:buChar char="-"/>
            </a:pPr>
            <a:r>
              <a:rPr lang="hr-HR" dirty="0"/>
              <a:t>razvojem trgovine javlja se potreba za novčanim oblikom vrijednosti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hr-HR" dirty="0"/>
              <a:t>POVIJESNI RAZVOJ NOVCA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4623776" cy="150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5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4878BDF3E2EF4ABEFF80BB4452F94C" ma:contentTypeVersion="13" ma:contentTypeDescription="Create a new document." ma:contentTypeScope="" ma:versionID="dad9cf31b0d36b6011cef19e7dbae01c">
  <xsd:schema xmlns:xsd="http://www.w3.org/2001/XMLSchema" xmlns:xs="http://www.w3.org/2001/XMLSchema" xmlns:p="http://schemas.microsoft.com/office/2006/metadata/properties" xmlns:ns3="85593231-eb94-45ab-a76c-0ef3d7309e91" xmlns:ns4="92a1a10c-e3a1-4c42-a449-bd66fd4db1da" targetNamespace="http://schemas.microsoft.com/office/2006/metadata/properties" ma:root="true" ma:fieldsID="1c7c4aac361767ff0e4726c480567977" ns3:_="" ns4:_="">
    <xsd:import namespace="85593231-eb94-45ab-a76c-0ef3d7309e91"/>
    <xsd:import namespace="92a1a10c-e3a1-4c42-a449-bd66fd4db1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93231-eb94-45ab-a76c-0ef3d7309e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1a10c-e3a1-4c42-a449-bd66fd4db1d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9EC672-6A28-4293-B23A-36F28FD1FC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593231-eb94-45ab-a76c-0ef3d7309e91"/>
    <ds:schemaRef ds:uri="92a1a10c-e3a1-4c42-a449-bd66fd4db1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9145CF-AAFE-4258-A234-5F5D107D3E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6D1858-975C-42A3-8AFE-F0520D119F4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42</TotalTime>
  <Words>408</Words>
  <Application>Microsoft Office PowerPoint</Application>
  <PresentationFormat>Prikaz na zaslonu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Tahoma</vt:lpstr>
      <vt:lpstr>Tw Cen MT</vt:lpstr>
      <vt:lpstr>Thatch</vt:lpstr>
      <vt:lpstr>NOVAC</vt:lpstr>
      <vt:lpstr>NOVAC</vt:lpstr>
      <vt:lpstr>NOVAC - DEFINICIJE</vt:lpstr>
      <vt:lpstr>FUNKCIJE NOVCA</vt:lpstr>
      <vt:lpstr>SVJETSKI NOVAC </vt:lpstr>
      <vt:lpstr>HRVATSKA KUNA </vt:lpstr>
      <vt:lpstr>EURO </vt:lpstr>
      <vt:lpstr>DOLAR</vt:lpstr>
      <vt:lpstr>POVIJESNI RAZVOJ NOVCA </vt:lpstr>
      <vt:lpstr>PowerPoint prezentacija</vt:lpstr>
      <vt:lpstr>PowerPoint prezentacija</vt:lpstr>
      <vt:lpstr>PowerPoint prezentacija</vt:lpstr>
      <vt:lpstr>PowerPoint prezentacija</vt:lpstr>
      <vt:lpstr>ZAKLJUČAK</vt:lpstr>
      <vt:lpstr>IZVORI: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NOVAC</dc:title>
  <dc:creator>antonia</dc:creator>
  <cp:lastModifiedBy>branko.rumenovic@gmail.com</cp:lastModifiedBy>
  <cp:revision>7</cp:revision>
  <dcterms:created xsi:type="dcterms:W3CDTF">2020-02-25T16:12:23Z</dcterms:created>
  <dcterms:modified xsi:type="dcterms:W3CDTF">2020-04-05T11:49:55Z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0x010100E44878BDF3E2EF4ABEFF80BB4452F94C</vt:lpwstr>
  </property>
</Properties>
</file>