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7" r:id="rId1"/>
  </p:sldMasterIdLst>
  <p:sldIdLst>
    <p:sldId id="256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4698"/>
  </p:normalViewPr>
  <p:slideViewPr>
    <p:cSldViewPr snapToGrid="0" snapToObjects="1">
      <p:cViewPr varScale="1">
        <p:scale>
          <a:sx n="76" d="100"/>
          <a:sy n="76" d="100"/>
        </p:scale>
        <p:origin x="216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3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565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755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82564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524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900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2137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9714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0796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060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006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762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7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648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1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6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arge brick building&#10;&#10;Description automatically generated">
            <a:extLst>
              <a:ext uri="{FF2B5EF4-FFF2-40B4-BE49-F238E27FC236}">
                <a16:creationId xmlns:a16="http://schemas.microsoft.com/office/drawing/2014/main" id="{62F0C463-A9CB-BD4D-BEFC-3AA3837AE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73" r="30745"/>
          <a:stretch/>
        </p:blipFill>
        <p:spPr>
          <a:xfrm rot="5400000">
            <a:off x="4000500" y="-3981450"/>
            <a:ext cx="4191000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C129E0-55A8-1D41-8E99-1F57837A3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048" y="4437888"/>
            <a:ext cx="9899904" cy="1116711"/>
          </a:xfrm>
        </p:spPr>
        <p:txBody>
          <a:bodyPr>
            <a:normAutofit/>
          </a:bodyPr>
          <a:lstStyle/>
          <a:p>
            <a:r>
              <a:rPr lang="en-US" sz="3400" b="1"/>
              <a:t>FIT FOR THE EUROPEAN JOB MARKET THROUGH APPLICATION, TRAINING AND INTERNSHIP</a:t>
            </a:r>
          </a:p>
        </p:txBody>
      </p:sp>
    </p:spTree>
    <p:extLst>
      <p:ext uri="{BB962C8B-B14F-4D97-AF65-F5344CB8AC3E}">
        <p14:creationId xmlns:p14="http://schemas.microsoft.com/office/powerpoint/2010/main" val="360616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7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5BECDBB2-914C-44DE-B171-6F7946196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D5C6008-3DE6-42B7-AED2-68544F325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2B552F-D4A7-4A44-BBD3-BB8620D099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79" b="2195"/>
          <a:stretch/>
        </p:blipFill>
        <p:spPr>
          <a:xfrm>
            <a:off x="-197581" y="10"/>
            <a:ext cx="12389581" cy="68579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09915C-7FC3-45EF-BDD0-6393ACE4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0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D03633-C247-7F44-ABE4-29C4FF60B701}"/>
              </a:ext>
            </a:extLst>
          </p:cNvPr>
          <p:cNvSpPr txBox="1"/>
          <p:nvPr/>
        </p:nvSpPr>
        <p:spPr>
          <a:xfrm>
            <a:off x="1288471" y="1217756"/>
            <a:ext cx="5500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PROJECT 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C29398-0DFE-4248-93A0-9A00042A01EB}"/>
              </a:ext>
            </a:extLst>
          </p:cNvPr>
          <p:cNvSpPr txBox="1"/>
          <p:nvPr/>
        </p:nvSpPr>
        <p:spPr>
          <a:xfrm>
            <a:off x="1288471" y="2470758"/>
            <a:ext cx="6805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Offer students a realistic perspective for their future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21152E-6EFE-1D4B-8439-674257D20B86}"/>
              </a:ext>
            </a:extLst>
          </p:cNvPr>
          <p:cNvSpPr txBox="1"/>
          <p:nvPr/>
        </p:nvSpPr>
        <p:spPr>
          <a:xfrm>
            <a:off x="1288472" y="3588420"/>
            <a:ext cx="8769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Students become more aware about how they could put their individual skills and abilities into 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23C404-1474-A84C-85A3-06DADAF94738}"/>
              </a:ext>
            </a:extLst>
          </p:cNvPr>
          <p:cNvSpPr txBox="1"/>
          <p:nvPr/>
        </p:nvSpPr>
        <p:spPr>
          <a:xfrm>
            <a:off x="1288473" y="4932358"/>
            <a:ext cx="876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Students build a personal profile which will help them to write up a CV and letter of application </a:t>
            </a:r>
          </a:p>
        </p:txBody>
      </p:sp>
    </p:spTree>
    <p:extLst>
      <p:ext uri="{BB962C8B-B14F-4D97-AF65-F5344CB8AC3E}">
        <p14:creationId xmlns:p14="http://schemas.microsoft.com/office/powerpoint/2010/main" val="102677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20306E-D005-0E47-B51C-6EBA858B83CA}"/>
              </a:ext>
            </a:extLst>
          </p:cNvPr>
          <p:cNvSpPr txBox="1"/>
          <p:nvPr/>
        </p:nvSpPr>
        <p:spPr>
          <a:xfrm>
            <a:off x="1136073" y="1260763"/>
            <a:ext cx="5500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MOBILITIES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0DC86B-6C09-444F-A5ED-35E7773369A6}"/>
              </a:ext>
            </a:extLst>
          </p:cNvPr>
          <p:cNvSpPr txBox="1"/>
          <p:nvPr/>
        </p:nvSpPr>
        <p:spPr>
          <a:xfrm>
            <a:off x="1288473" y="2563091"/>
            <a:ext cx="565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November 2018 – Sicily – Comparison of diverse concepts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0CBB82-25B9-484D-A2E9-CDA222CE9FB5}"/>
              </a:ext>
            </a:extLst>
          </p:cNvPr>
          <p:cNvSpPr txBox="1"/>
          <p:nvPr/>
        </p:nvSpPr>
        <p:spPr>
          <a:xfrm>
            <a:off x="1288472" y="3451968"/>
            <a:ext cx="8769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May 2019 - Malta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7F289A-1232-D245-9508-8CC21EC81166}"/>
              </a:ext>
            </a:extLst>
          </p:cNvPr>
          <p:cNvSpPr txBox="1"/>
          <p:nvPr/>
        </p:nvSpPr>
        <p:spPr>
          <a:xfrm>
            <a:off x="1288472" y="4290583"/>
            <a:ext cx="876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Autumn 2019 - Portugal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5991AD-D131-3D42-8C7B-C50BD6000306}"/>
              </a:ext>
            </a:extLst>
          </p:cNvPr>
          <p:cNvSpPr txBox="1"/>
          <p:nvPr/>
        </p:nvSpPr>
        <p:spPr>
          <a:xfrm>
            <a:off x="1288472" y="5227905"/>
            <a:ext cx="876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Spring 2020 - Germany</a:t>
            </a:r>
          </a:p>
        </p:txBody>
      </p:sp>
    </p:spTree>
    <p:extLst>
      <p:ext uri="{BB962C8B-B14F-4D97-AF65-F5344CB8AC3E}">
        <p14:creationId xmlns:p14="http://schemas.microsoft.com/office/powerpoint/2010/main" val="415164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CE9418-CFA7-694C-929E-DB82639B68DC}"/>
              </a:ext>
            </a:extLst>
          </p:cNvPr>
          <p:cNvSpPr txBox="1"/>
          <p:nvPr/>
        </p:nvSpPr>
        <p:spPr>
          <a:xfrm>
            <a:off x="595746" y="937011"/>
            <a:ext cx="550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GETTING ACQUAINTED WITH A NEW ENVIRONMENT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CC468B-EDC1-3440-8F71-9A0D1C92087B}"/>
              </a:ext>
            </a:extLst>
          </p:cNvPr>
          <p:cNvSpPr txBox="1"/>
          <p:nvPr/>
        </p:nvSpPr>
        <p:spPr>
          <a:xfrm>
            <a:off x="3345873" y="2859293"/>
            <a:ext cx="565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Meeting the host families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62FA90-0FB3-3A49-8847-4081719A1678}"/>
              </a:ext>
            </a:extLst>
          </p:cNvPr>
          <p:cNvSpPr txBox="1"/>
          <p:nvPr/>
        </p:nvSpPr>
        <p:spPr>
          <a:xfrm>
            <a:off x="3345873" y="4118982"/>
            <a:ext cx="506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Spending time in the Sicilian classrooms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6CABF2-7670-A94E-9B5D-B6725C275FA7}"/>
              </a:ext>
            </a:extLst>
          </p:cNvPr>
          <p:cNvSpPr txBox="1"/>
          <p:nvPr/>
        </p:nvSpPr>
        <p:spPr>
          <a:xfrm>
            <a:off x="3345873" y="5179070"/>
            <a:ext cx="665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Ice-breaking – unfortunately difficult to break boundaries with Germans</a:t>
            </a: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AC1E391-1848-4B4E-83B8-551949031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127" y="457560"/>
            <a:ext cx="4406134" cy="330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store in a brick building&#10;&#10;Description automatically generated">
            <a:extLst>
              <a:ext uri="{FF2B5EF4-FFF2-40B4-BE49-F238E27FC236}">
                <a16:creationId xmlns:a16="http://schemas.microsoft.com/office/drawing/2014/main" id="{68EE1217-B021-0342-BB19-861046D28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86" y="2443470"/>
            <a:ext cx="2638161" cy="354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940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in a room&#10;&#10;Description automatically generated">
            <a:extLst>
              <a:ext uri="{FF2B5EF4-FFF2-40B4-BE49-F238E27FC236}">
                <a16:creationId xmlns:a16="http://schemas.microsoft.com/office/drawing/2014/main" id="{37839C7F-FA9D-F54F-82BD-0A5E6F2AC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367" y="0"/>
            <a:ext cx="3298633" cy="2472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4B5783-F4E9-F049-99C3-07D31C0332B4}"/>
              </a:ext>
            </a:extLst>
          </p:cNvPr>
          <p:cNvSpPr txBox="1"/>
          <p:nvPr/>
        </p:nvSpPr>
        <p:spPr>
          <a:xfrm>
            <a:off x="5126650" y="784689"/>
            <a:ext cx="5500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TEACHERS’ MEETING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30BA4-2DF5-E84D-A47E-51CD2B839577}"/>
              </a:ext>
            </a:extLst>
          </p:cNvPr>
          <p:cNvSpPr txBox="1"/>
          <p:nvPr/>
        </p:nvSpPr>
        <p:spPr>
          <a:xfrm>
            <a:off x="5017867" y="1988854"/>
            <a:ext cx="3465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Discussion about the transition from school to the workplace in our country – portfolios and ACEE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3A4C7-AA13-9F41-8342-B52A571DC7A2}"/>
              </a:ext>
            </a:extLst>
          </p:cNvPr>
          <p:cNvSpPr txBox="1"/>
          <p:nvPr/>
        </p:nvSpPr>
        <p:spPr>
          <a:xfrm>
            <a:off x="899004" y="3925866"/>
            <a:ext cx="6064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Our school was the best equipped for assisting students with this transition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3064C-9073-B44F-BF88-64286C1CF16E}"/>
              </a:ext>
            </a:extLst>
          </p:cNvPr>
          <p:cNvSpPr txBox="1"/>
          <p:nvPr/>
        </p:nvSpPr>
        <p:spPr>
          <a:xfrm>
            <a:off x="899004" y="5041593"/>
            <a:ext cx="5671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Discussions directed at how our ideologies could potentially be adapted for the other countries were carried out</a:t>
            </a:r>
          </a:p>
        </p:txBody>
      </p: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D24B299-8F05-104E-83C0-7A3369DAF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34" y="520105"/>
            <a:ext cx="4000674" cy="2997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89A7E-71B9-F443-A3D0-D3D0D23E7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777" y="3714344"/>
            <a:ext cx="3692630" cy="276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1749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97351D-4315-7345-92AB-840F3105D781}"/>
              </a:ext>
            </a:extLst>
          </p:cNvPr>
          <p:cNvSpPr txBox="1"/>
          <p:nvPr/>
        </p:nvSpPr>
        <p:spPr>
          <a:xfrm>
            <a:off x="1288473" y="1260763"/>
            <a:ext cx="7024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WORKING ON THE OUTCOMES OF THE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F6CDD-2B3A-884B-8B36-1EB7738269A4}"/>
              </a:ext>
            </a:extLst>
          </p:cNvPr>
          <p:cNvSpPr txBox="1"/>
          <p:nvPr/>
        </p:nvSpPr>
        <p:spPr>
          <a:xfrm>
            <a:off x="1288473" y="2563091"/>
            <a:ext cx="565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Logo produced by students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EFB05-DE38-624C-83F2-764F84BECE5C}"/>
              </a:ext>
            </a:extLst>
          </p:cNvPr>
          <p:cNvSpPr txBox="1"/>
          <p:nvPr/>
        </p:nvSpPr>
        <p:spPr>
          <a:xfrm>
            <a:off x="1288473" y="3635758"/>
            <a:ext cx="876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Students discussed their subject preferences – use of different languages including non-verbal communication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C7E565-E161-9E4F-90C3-B0A33535D660}"/>
              </a:ext>
            </a:extLst>
          </p:cNvPr>
          <p:cNvSpPr txBox="1"/>
          <p:nvPr/>
        </p:nvSpPr>
        <p:spPr>
          <a:xfrm>
            <a:off x="1288473" y="5168919"/>
            <a:ext cx="7879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Individual student portfolio</a:t>
            </a:r>
          </a:p>
        </p:txBody>
      </p:sp>
    </p:spTree>
    <p:extLst>
      <p:ext uri="{BB962C8B-B14F-4D97-AF65-F5344CB8AC3E}">
        <p14:creationId xmlns:p14="http://schemas.microsoft.com/office/powerpoint/2010/main" val="262896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1C0758-9767-B145-A2FB-AAB406959C70}"/>
              </a:ext>
            </a:extLst>
          </p:cNvPr>
          <p:cNvSpPr txBox="1"/>
          <p:nvPr/>
        </p:nvSpPr>
        <p:spPr>
          <a:xfrm>
            <a:off x="1136073" y="1260763"/>
            <a:ext cx="5500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POTENTIAL JOB OPPORTUNITIES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6B208F-0FDA-A14F-BF1A-95D639EEA559}"/>
              </a:ext>
            </a:extLst>
          </p:cNvPr>
          <p:cNvSpPr txBox="1"/>
          <p:nvPr/>
        </p:nvSpPr>
        <p:spPr>
          <a:xfrm>
            <a:off x="1288472" y="3349485"/>
            <a:ext cx="565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Oranfrizer</a:t>
            </a:r>
            <a:r>
              <a:rPr lang="en-US" sz="2000" dirty="0"/>
              <a:t> – considering all jobs as important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30CD82-29AA-4345-8831-683CF94C21A5}"/>
              </a:ext>
            </a:extLst>
          </p:cNvPr>
          <p:cNvSpPr txBox="1"/>
          <p:nvPr/>
        </p:nvSpPr>
        <p:spPr>
          <a:xfrm>
            <a:off x="1288472" y="2382751"/>
            <a:ext cx="8769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Kore University – library, earthquakes simulation, airplane simulation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D65478-560B-8843-9F24-978CCD51A30C}"/>
              </a:ext>
            </a:extLst>
          </p:cNvPr>
          <p:cNvSpPr txBox="1"/>
          <p:nvPr/>
        </p:nvSpPr>
        <p:spPr>
          <a:xfrm>
            <a:off x="1288473" y="5227905"/>
            <a:ext cx="876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Honey – </a:t>
            </a:r>
            <a:r>
              <a:rPr lang="en-US" sz="2000" dirty="0" err="1"/>
              <a:t>Zaffarena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D49C67-44B2-F846-A11A-120F28B385A6}"/>
              </a:ext>
            </a:extLst>
          </p:cNvPr>
          <p:cNvSpPr txBox="1"/>
          <p:nvPr/>
        </p:nvSpPr>
        <p:spPr>
          <a:xfrm>
            <a:off x="1288472" y="4158435"/>
            <a:ext cx="7879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Research Centre for the Citrus crops</a:t>
            </a:r>
          </a:p>
        </p:txBody>
      </p:sp>
    </p:spTree>
    <p:extLst>
      <p:ext uri="{BB962C8B-B14F-4D97-AF65-F5344CB8AC3E}">
        <p14:creationId xmlns:p14="http://schemas.microsoft.com/office/powerpoint/2010/main" val="2857525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952852-587D-B545-A21C-161C149794F3}"/>
              </a:ext>
            </a:extLst>
          </p:cNvPr>
          <p:cNvSpPr txBox="1"/>
          <p:nvPr/>
        </p:nvSpPr>
        <p:spPr>
          <a:xfrm>
            <a:off x="1364672" y="1102054"/>
            <a:ext cx="5500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CULTURAL VISITS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675406-620C-9F41-B7A3-7D8B45961EE9}"/>
              </a:ext>
            </a:extLst>
          </p:cNvPr>
          <p:cNvSpPr txBox="1"/>
          <p:nvPr/>
        </p:nvSpPr>
        <p:spPr>
          <a:xfrm>
            <a:off x="1288472" y="3168595"/>
            <a:ext cx="565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Etna - snow experience for the first time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2EA2D0-DC54-9147-81D5-C4F1A64B09E7}"/>
              </a:ext>
            </a:extLst>
          </p:cNvPr>
          <p:cNvSpPr txBox="1"/>
          <p:nvPr/>
        </p:nvSpPr>
        <p:spPr>
          <a:xfrm>
            <a:off x="1288472" y="4046772"/>
            <a:ext cx="876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Town Hall in Catania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08F72-9815-A342-8FA9-5B0FB7612254}"/>
              </a:ext>
            </a:extLst>
          </p:cNvPr>
          <p:cNvSpPr txBox="1"/>
          <p:nvPr/>
        </p:nvSpPr>
        <p:spPr>
          <a:xfrm>
            <a:off x="1288472" y="4924949"/>
            <a:ext cx="876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Piazza </a:t>
            </a:r>
            <a:r>
              <a:rPr lang="en-US" sz="2000" dirty="0" err="1"/>
              <a:t>Elefante</a:t>
            </a:r>
            <a:r>
              <a:rPr lang="en-US" sz="2000" dirty="0"/>
              <a:t> and Castello </a:t>
            </a:r>
            <a:r>
              <a:rPr lang="en-US" sz="2000" dirty="0" err="1"/>
              <a:t>Ursino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E08FA-E8A0-1649-9195-47934C024636}"/>
              </a:ext>
            </a:extLst>
          </p:cNvPr>
          <p:cNvSpPr txBox="1"/>
          <p:nvPr/>
        </p:nvSpPr>
        <p:spPr>
          <a:xfrm>
            <a:off x="1288472" y="2290418"/>
            <a:ext cx="7879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Procession in </a:t>
            </a:r>
            <a:r>
              <a:rPr lang="en-US" sz="2000" dirty="0" err="1"/>
              <a:t>Scordia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99AF7-5981-3F4E-AA9A-9E134918C7B8}"/>
              </a:ext>
            </a:extLst>
          </p:cNvPr>
          <p:cNvSpPr txBox="1"/>
          <p:nvPr/>
        </p:nvSpPr>
        <p:spPr>
          <a:xfrm>
            <a:off x="1288472" y="5808142"/>
            <a:ext cx="7879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Taormina – cable cars</a:t>
            </a:r>
          </a:p>
        </p:txBody>
      </p:sp>
    </p:spTree>
    <p:extLst>
      <p:ext uri="{BB962C8B-B14F-4D97-AF65-F5344CB8AC3E}">
        <p14:creationId xmlns:p14="http://schemas.microsoft.com/office/powerpoint/2010/main" val="3317090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F7B44-7BD9-B847-B1B6-30AB4CCE0D6F}"/>
              </a:ext>
            </a:extLst>
          </p:cNvPr>
          <p:cNvSpPr txBox="1"/>
          <p:nvPr/>
        </p:nvSpPr>
        <p:spPr>
          <a:xfrm>
            <a:off x="838199" y="1262953"/>
            <a:ext cx="7283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STUDENT REMARKS ABOUT THEIR EXPERIENCE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D3B31E-F1EA-5743-A7D9-9304A177503A}"/>
              </a:ext>
            </a:extLst>
          </p:cNvPr>
          <p:cNvSpPr txBox="1"/>
          <p:nvPr/>
        </p:nvSpPr>
        <p:spPr>
          <a:xfrm>
            <a:off x="838199" y="3541348"/>
            <a:ext cx="7879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“The first experience of snow.  It was really cold but really nice”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04929-490D-8242-BF22-78083C06DBE2}"/>
              </a:ext>
            </a:extLst>
          </p:cNvPr>
          <p:cNvSpPr txBox="1"/>
          <p:nvPr/>
        </p:nvSpPr>
        <p:spPr>
          <a:xfrm>
            <a:off x="838199" y="4638395"/>
            <a:ext cx="7879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“I really learnt a lot from this journey and the types of culture they have”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876BB-C45D-B741-9DC3-799F21FF2000}"/>
              </a:ext>
            </a:extLst>
          </p:cNvPr>
          <p:cNvSpPr txBox="1"/>
          <p:nvPr/>
        </p:nvSpPr>
        <p:spPr>
          <a:xfrm>
            <a:off x="1136073" y="5392631"/>
            <a:ext cx="7879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“I started to feel like one of them.  I already miss Federico’s family”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BCD888-01CC-C448-B099-96B760B589B6}"/>
              </a:ext>
            </a:extLst>
          </p:cNvPr>
          <p:cNvSpPr txBox="1"/>
          <p:nvPr/>
        </p:nvSpPr>
        <p:spPr>
          <a:xfrm>
            <a:off x="1288469" y="6135553"/>
            <a:ext cx="7879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“</a:t>
            </a:r>
            <a:r>
              <a:rPr lang="en-US" sz="2000" dirty="0" err="1"/>
              <a:t>Doqna</a:t>
            </a:r>
            <a:r>
              <a:rPr lang="en-US" sz="2000" dirty="0"/>
              <a:t> </a:t>
            </a:r>
            <a:r>
              <a:rPr lang="en-US" sz="2000" dirty="0" err="1"/>
              <a:t>larinġa</a:t>
            </a:r>
            <a:r>
              <a:rPr lang="en-US" sz="2000" dirty="0"/>
              <a:t> li </a:t>
            </a:r>
            <a:r>
              <a:rPr lang="en-US" sz="2000" dirty="0" err="1"/>
              <a:t>minn</a:t>
            </a:r>
            <a:r>
              <a:rPr lang="en-US" sz="2000" dirty="0"/>
              <a:t> </a:t>
            </a:r>
            <a:r>
              <a:rPr lang="en-US" sz="2000" dirty="0" err="1"/>
              <a:t>ġewwa</a:t>
            </a:r>
            <a:r>
              <a:rPr lang="en-US" sz="2000" dirty="0"/>
              <a:t> </a:t>
            </a:r>
            <a:r>
              <a:rPr lang="en-US" sz="2000" dirty="0" err="1"/>
              <a:t>kienet</a:t>
            </a:r>
            <a:r>
              <a:rPr lang="en-US" sz="2000" dirty="0"/>
              <a:t> </a:t>
            </a:r>
            <a:r>
              <a:rPr lang="en-US" sz="2000" dirty="0" err="1"/>
              <a:t>roża</a:t>
            </a:r>
            <a:r>
              <a:rPr lang="en-US" sz="2000" dirty="0"/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3B40E-95AA-E042-8066-E952E4193D15}"/>
              </a:ext>
            </a:extLst>
          </p:cNvPr>
          <p:cNvSpPr/>
          <p:nvPr/>
        </p:nvSpPr>
        <p:spPr>
          <a:xfrm>
            <a:off x="6981811" y="2163956"/>
            <a:ext cx="3471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“It was my first experience abroad and it was the best week and his family treated me like their son”</a:t>
            </a:r>
          </a:p>
        </p:txBody>
      </p:sp>
    </p:spTree>
    <p:extLst>
      <p:ext uri="{BB962C8B-B14F-4D97-AF65-F5344CB8AC3E}">
        <p14:creationId xmlns:p14="http://schemas.microsoft.com/office/powerpoint/2010/main" val="94361660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317</Words>
  <Application>Microsoft Macintosh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Droplet</vt:lpstr>
      <vt:lpstr>FIT FOR THE EUROPEAN JOB MARKET THROUGH APPLICATION, TRAINING AND INTERNSHIP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 FOR THE EUROPEAN JOB MARKET THROUGH APPLICATION, TRAINING AND INTERNSHIP</dc:title>
  <dc:creator>Shannon Deguara</dc:creator>
  <cp:lastModifiedBy>Shannon Deguara</cp:lastModifiedBy>
  <cp:revision>2</cp:revision>
  <dcterms:created xsi:type="dcterms:W3CDTF">2019-03-07T15:26:03Z</dcterms:created>
  <dcterms:modified xsi:type="dcterms:W3CDTF">2019-03-07T15:38:08Z</dcterms:modified>
</cp:coreProperties>
</file>