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90" r:id="rId12"/>
    <p:sldId id="291" r:id="rId13"/>
    <p:sldId id="292" r:id="rId14"/>
    <p:sldId id="297" r:id="rId15"/>
    <p:sldId id="298" r:id="rId16"/>
    <p:sldId id="299" r:id="rId17"/>
    <p:sldId id="300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eside\Desktop\BILANCIO%20COMPETENZE\Question&#225;rio%20sobre%20compet&#234;nci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QUESTIONARI%20COMPARATIVO%20DEFINITIV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QUESTIONARI%20COMPARATIVO%20DEFINITIV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QUESTIONARI%20COMPARATIVO%20DEFINITIV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QUESTIONARI%20COMPARATIVO%20DEFINITIV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QUESTIONARI%20COMPARATIVO%20DEFINITIV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QUESTIONARI%20COMPARATIVO%20DEFINITIV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eside\Desktop\BILANCIO%20COMPETENZE\Question&#225;rio%20sobre%20compet&#234;nci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eside\Desktop\BILANCIO%20COMPETENZE\Question&#225;rio%20sobre%20compet&#234;nci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ortfolio%20Alunni\Question&#225;rio%20sobre%20compet&#234;ncias_portogall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ortfolio%20Alunni\Question&#225;rio%20sobre%20compet&#234;ncias_portogall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ortfolio%20Alunni\Question&#225;rio%20sobre%20compet&#234;ncias_portogall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ortfolio%20Alunni\Question&#225;rio%20sobre%20compet&#234;ncias_mal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ortfolio%20Alunni\Question&#225;rio%20sobre%20compet&#234;ncias_mal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ortfolio%20Alunni\Question&#225;rio%20sobre%20compet&#234;ncias_mal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i="0" baseline="0">
                <a:effectLst/>
              </a:rPr>
              <a:t>SELF COMPETENCIES</a:t>
            </a:r>
            <a:endParaRPr lang="it-IT" sz="24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'SELF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'SELF COMPETENCIES'!$C$3:$P$3</c:f>
              <c:numCache>
                <c:formatCode>0.00</c:formatCode>
                <c:ptCount val="14"/>
                <c:pt idx="0">
                  <c:v>3.1428571428571432</c:v>
                </c:pt>
                <c:pt idx="1">
                  <c:v>3.0476190476190483</c:v>
                </c:pt>
                <c:pt idx="2">
                  <c:v>3</c:v>
                </c:pt>
                <c:pt idx="3">
                  <c:v>3.0476190476190483</c:v>
                </c:pt>
                <c:pt idx="4">
                  <c:v>2.6190476190476182</c:v>
                </c:pt>
                <c:pt idx="5">
                  <c:v>3.2380952380952381</c:v>
                </c:pt>
                <c:pt idx="6">
                  <c:v>2.5714285714285707</c:v>
                </c:pt>
                <c:pt idx="7">
                  <c:v>2.9523809523809534</c:v>
                </c:pt>
                <c:pt idx="8">
                  <c:v>3</c:v>
                </c:pt>
                <c:pt idx="9">
                  <c:v>3.2380952380952381</c:v>
                </c:pt>
                <c:pt idx="10">
                  <c:v>3.4285714285714293</c:v>
                </c:pt>
                <c:pt idx="11">
                  <c:v>3.4285714285714293</c:v>
                </c:pt>
                <c:pt idx="12">
                  <c:v>3.2380952380952381</c:v>
                </c:pt>
                <c:pt idx="13">
                  <c:v>3.1428571428571432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7-4B71-9510-C5F996E33E0B}"/>
            </c:ext>
          </c:extLst>
        </c:ser>
        <c:ser>
          <c:idx val="1"/>
          <c:order val="1"/>
          <c:tx>
            <c:strRef>
              <c:f>'SELF COMPETENCIES'!$B$4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'SELF COMPETENCIES'!$C$4:$P$4</c:f>
              <c:numCache>
                <c:formatCode>0.00</c:formatCode>
                <c:ptCount val="14"/>
                <c:pt idx="0">
                  <c:v>2.8749999999999991</c:v>
                </c:pt>
                <c:pt idx="1">
                  <c:v>3.25</c:v>
                </c:pt>
                <c:pt idx="2">
                  <c:v>3</c:v>
                </c:pt>
                <c:pt idx="3">
                  <c:v>3.25</c:v>
                </c:pt>
                <c:pt idx="4">
                  <c:v>2.625</c:v>
                </c:pt>
                <c:pt idx="5">
                  <c:v>3.625</c:v>
                </c:pt>
                <c:pt idx="6">
                  <c:v>2.625</c:v>
                </c:pt>
                <c:pt idx="7">
                  <c:v>2.8749999999999991</c:v>
                </c:pt>
                <c:pt idx="8">
                  <c:v>3.25</c:v>
                </c:pt>
                <c:pt idx="9">
                  <c:v>2.75</c:v>
                </c:pt>
                <c:pt idx="10">
                  <c:v>3.5</c:v>
                </c:pt>
                <c:pt idx="11">
                  <c:v>3.5</c:v>
                </c:pt>
                <c:pt idx="12">
                  <c:v>3.625</c:v>
                </c:pt>
                <c:pt idx="13">
                  <c:v>3.3749999999999991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7-4B71-9510-C5F996E33E0B}"/>
            </c:ext>
          </c:extLst>
        </c:ser>
        <c:ser>
          <c:idx val="2"/>
          <c:order val="2"/>
          <c:tx>
            <c:strRef>
              <c:f>'SELF COMPETENCIES'!$B$5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'SELF COMPETENCIES'!$C$5:$P$5</c:f>
              <c:numCache>
                <c:formatCode>0.00</c:formatCode>
                <c:ptCount val="14"/>
                <c:pt idx="0">
                  <c:v>3.3749999999999991</c:v>
                </c:pt>
                <c:pt idx="1">
                  <c:v>2.625</c:v>
                </c:pt>
                <c:pt idx="2">
                  <c:v>3.125</c:v>
                </c:pt>
                <c:pt idx="3">
                  <c:v>3</c:v>
                </c:pt>
                <c:pt idx="4">
                  <c:v>2.8749999999999991</c:v>
                </c:pt>
                <c:pt idx="5">
                  <c:v>2.75</c:v>
                </c:pt>
                <c:pt idx="6">
                  <c:v>2.3749999999999991</c:v>
                </c:pt>
                <c:pt idx="7">
                  <c:v>3</c:v>
                </c:pt>
                <c:pt idx="8">
                  <c:v>3</c:v>
                </c:pt>
                <c:pt idx="9">
                  <c:v>3.5</c:v>
                </c:pt>
                <c:pt idx="10">
                  <c:v>3.25</c:v>
                </c:pt>
                <c:pt idx="11">
                  <c:v>3.125</c:v>
                </c:pt>
                <c:pt idx="12">
                  <c:v>2.8749999999999991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37-4B71-9510-C5F996E33E0B}"/>
            </c:ext>
          </c:extLst>
        </c:ser>
        <c:ser>
          <c:idx val="3"/>
          <c:order val="3"/>
          <c:tx>
            <c:strRef>
              <c:f>'SELF COMPETENCIES'!$B$6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'SELF COMPETENCIES'!$C$6:$P$6</c:f>
              <c:numCache>
                <c:formatCode>0.00</c:formatCode>
                <c:ptCount val="14"/>
                <c:pt idx="0">
                  <c:v>3.2</c:v>
                </c:pt>
                <c:pt idx="1">
                  <c:v>3.4</c:v>
                </c:pt>
                <c:pt idx="2">
                  <c:v>2.8</c:v>
                </c:pt>
                <c:pt idx="3">
                  <c:v>2.8</c:v>
                </c:pt>
                <c:pt idx="4">
                  <c:v>2.2000000000000002</c:v>
                </c:pt>
                <c:pt idx="5">
                  <c:v>3.4</c:v>
                </c:pt>
                <c:pt idx="6">
                  <c:v>2.8</c:v>
                </c:pt>
                <c:pt idx="7">
                  <c:v>3</c:v>
                </c:pt>
                <c:pt idx="8">
                  <c:v>2.6</c:v>
                </c:pt>
                <c:pt idx="9">
                  <c:v>3.6</c:v>
                </c:pt>
                <c:pt idx="10">
                  <c:v>3.6</c:v>
                </c:pt>
                <c:pt idx="11">
                  <c:v>3.8</c:v>
                </c:pt>
                <c:pt idx="12">
                  <c:v>3.2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37-4B71-9510-C5F996E33E0B}"/>
            </c:ext>
          </c:extLst>
        </c:ser>
        <c:ser>
          <c:idx val="4"/>
          <c:order val="4"/>
          <c:tx>
            <c:strRef>
              <c:f>'SELF COMPETENCIES'!$B$7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COMPETENCIES'!$C$7:$P$7</c:f>
              <c:numCache>
                <c:formatCode>0.00</c:formatCode>
                <c:ptCount val="14"/>
                <c:pt idx="0">
                  <c:v>3.4545454545454537</c:v>
                </c:pt>
                <c:pt idx="1">
                  <c:v>3.0909090909090908</c:v>
                </c:pt>
                <c:pt idx="2">
                  <c:v>3</c:v>
                </c:pt>
                <c:pt idx="3">
                  <c:v>3.1818181818181803</c:v>
                </c:pt>
                <c:pt idx="4">
                  <c:v>2.8181818181818192</c:v>
                </c:pt>
                <c:pt idx="5">
                  <c:v>3.3636363636363642</c:v>
                </c:pt>
                <c:pt idx="6">
                  <c:v>2.3636363636363642</c:v>
                </c:pt>
                <c:pt idx="7">
                  <c:v>3.1818181818181803</c:v>
                </c:pt>
                <c:pt idx="8">
                  <c:v>3.3636363636363642</c:v>
                </c:pt>
                <c:pt idx="9">
                  <c:v>3.3636363636363642</c:v>
                </c:pt>
                <c:pt idx="10">
                  <c:v>3.4545454545454537</c:v>
                </c:pt>
                <c:pt idx="11">
                  <c:v>3.3636363636363642</c:v>
                </c:pt>
                <c:pt idx="12">
                  <c:v>3.5454545454545454</c:v>
                </c:pt>
                <c:pt idx="13">
                  <c:v>3.727272727272728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37-4B71-9510-C5F996E33E0B}"/>
            </c:ext>
          </c:extLst>
        </c:ser>
        <c:ser>
          <c:idx val="5"/>
          <c:order val="5"/>
          <c:tx>
            <c:strRef>
              <c:f>'SELF COMPETENCIES'!$B$8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COMPETENCIES'!$C$8:$P$8</c:f>
              <c:numCache>
                <c:formatCode>0.00</c:formatCode>
                <c:ptCount val="14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2.4</c:v>
                </c:pt>
                <c:pt idx="5">
                  <c:v>3.1</c:v>
                </c:pt>
                <c:pt idx="6">
                  <c:v>2.8</c:v>
                </c:pt>
                <c:pt idx="7">
                  <c:v>2.7</c:v>
                </c:pt>
                <c:pt idx="8">
                  <c:v>2.6</c:v>
                </c:pt>
                <c:pt idx="9">
                  <c:v>3.1</c:v>
                </c:pt>
                <c:pt idx="10">
                  <c:v>3.4</c:v>
                </c:pt>
                <c:pt idx="11">
                  <c:v>3.5</c:v>
                </c:pt>
                <c:pt idx="12">
                  <c:v>2.9</c:v>
                </c:pt>
                <c:pt idx="1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37-4B71-9510-C5F996E33E0B}"/>
            </c:ext>
          </c:extLst>
        </c:ser>
        <c:ser>
          <c:idx val="6"/>
          <c:order val="6"/>
          <c:tx>
            <c:strRef>
              <c:f>'SELF COMPETENCIES'!$B$9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COMPETENCIES'!$C$9:$P$9</c:f>
              <c:numCache>
                <c:formatCode>0.00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37-4B71-9510-C5F996E33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202880"/>
        <c:axId val="70204416"/>
      </c:barChart>
      <c:catAx>
        <c:axId val="702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0204416"/>
        <c:crosses val="autoZero"/>
        <c:auto val="1"/>
        <c:lblAlgn val="ctr"/>
        <c:lblOffset val="100"/>
        <c:noMultiLvlLbl val="0"/>
      </c:catAx>
      <c:valAx>
        <c:axId val="7020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020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2.7789243396204078E-2"/>
          <c:y val="0.94314194921477401"/>
          <c:w val="0.95662185629020602"/>
          <c:h val="5.6858050785226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FEMMINE</c:v>
          </c:tx>
          <c:spPr>
            <a:solidFill>
              <a:srgbClr val="FF9999"/>
            </a:solidFill>
          </c:spPr>
          <c:invertIfNegative val="0"/>
          <c:val>
            <c:numRef>
              <c:f>GERMANIA!$E$8:$R$8</c:f>
              <c:numCache>
                <c:formatCode>0.00</c:formatCode>
                <c:ptCount val="14"/>
                <c:pt idx="0">
                  <c:v>3.25</c:v>
                </c:pt>
                <c:pt idx="1">
                  <c:v>3</c:v>
                </c:pt>
                <c:pt idx="2">
                  <c:v>2.75</c:v>
                </c:pt>
                <c:pt idx="3">
                  <c:v>2.5</c:v>
                </c:pt>
                <c:pt idx="4">
                  <c:v>3.25</c:v>
                </c:pt>
                <c:pt idx="5">
                  <c:v>3.5</c:v>
                </c:pt>
                <c:pt idx="6">
                  <c:v>2.25</c:v>
                </c:pt>
                <c:pt idx="7">
                  <c:v>3</c:v>
                </c:pt>
                <c:pt idx="8">
                  <c:v>3.25</c:v>
                </c:pt>
                <c:pt idx="9">
                  <c:v>3.25</c:v>
                </c:pt>
                <c:pt idx="10">
                  <c:v>2.75</c:v>
                </c:pt>
                <c:pt idx="11">
                  <c:v>4</c:v>
                </c:pt>
                <c:pt idx="12">
                  <c:v>3.75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7-4040-B616-B00D485C6179}"/>
            </c:ext>
          </c:extLst>
        </c:ser>
        <c:ser>
          <c:idx val="2"/>
          <c:order val="2"/>
          <c:tx>
            <c:v>MASCHI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GERMANIA!$E$9:$R$9</c:f>
              <c:numCache>
                <c:formatCode>0.00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2.5</c:v>
                </c:pt>
                <c:pt idx="6">
                  <c:v>2.5</c:v>
                </c:pt>
                <c:pt idx="7">
                  <c:v>3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4</c:v>
                </c:pt>
                <c:pt idx="12">
                  <c:v>3.5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E7-4040-B616-B00D485C6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67456"/>
        <c:axId val="52869376"/>
      </c:barChart>
      <c:lineChart>
        <c:grouping val="standard"/>
        <c:varyColors val="0"/>
        <c:ser>
          <c:idx val="0"/>
          <c:order val="0"/>
          <c:tx>
            <c:v>MEDIA</c:v>
          </c:tx>
          <c:spPr>
            <a:ln w="50800" cmpd="sng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c:spPr>
          <c:marker>
            <c:symbol val="none"/>
          </c:marker>
          <c:val>
            <c:numRef>
              <c:f>GERMANIA!$E$17:$R$17</c:f>
              <c:numCache>
                <c:formatCode>0.00</c:formatCode>
                <c:ptCount val="14"/>
                <c:pt idx="0">
                  <c:v>3.1666666666666701</c:v>
                </c:pt>
                <c:pt idx="1">
                  <c:v>3</c:v>
                </c:pt>
                <c:pt idx="2">
                  <c:v>2.8333333333333299</c:v>
                </c:pt>
                <c:pt idx="3">
                  <c:v>2.3333333333333299</c:v>
                </c:pt>
                <c:pt idx="4">
                  <c:v>3.1666666666666701</c:v>
                </c:pt>
                <c:pt idx="5">
                  <c:v>3.1666666666666701</c:v>
                </c:pt>
                <c:pt idx="6">
                  <c:v>2.3333333333333299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2.6666666666666701</c:v>
                </c:pt>
                <c:pt idx="11">
                  <c:v>4</c:v>
                </c:pt>
                <c:pt idx="12">
                  <c:v>3.6666666666666701</c:v>
                </c:pt>
                <c:pt idx="1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E7-4040-B616-B00D485C6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67456"/>
        <c:axId val="52869376"/>
      </c:lineChart>
      <c:catAx>
        <c:axId val="52867456"/>
        <c:scaling>
          <c:orientation val="minMax"/>
        </c:scaling>
        <c:delete val="0"/>
        <c:axPos val="b"/>
        <c:majorTickMark val="out"/>
        <c:minorTickMark val="none"/>
        <c:tickLblPos val="nextTo"/>
        <c:crossAx val="52869376"/>
        <c:crosses val="autoZero"/>
        <c:auto val="1"/>
        <c:lblAlgn val="ctr"/>
        <c:lblOffset val="100"/>
        <c:noMultiLvlLbl val="0"/>
      </c:catAx>
      <c:valAx>
        <c:axId val="528693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2867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MASCHI</c:v>
          </c:tx>
          <c:spPr>
            <a:solidFill>
              <a:srgbClr val="FF9999"/>
            </a:solidFill>
          </c:spPr>
          <c:invertIfNegative val="0"/>
          <c:val>
            <c:numRef>
              <c:f>GERMANIA!$T$9:$AD$9</c:f>
              <c:numCache>
                <c:formatCode>0.00</c:formatCode>
                <c:ptCount val="11"/>
                <c:pt idx="0">
                  <c:v>3</c:v>
                </c:pt>
                <c:pt idx="1">
                  <c:v>2.5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3.5</c:v>
                </c:pt>
                <c:pt idx="8">
                  <c:v>3</c:v>
                </c:pt>
                <c:pt idx="9">
                  <c:v>2.5</c:v>
                </c:pt>
                <c:pt idx="1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A-4961-B7E0-372ECCB26901}"/>
            </c:ext>
          </c:extLst>
        </c:ser>
        <c:ser>
          <c:idx val="2"/>
          <c:order val="2"/>
          <c:tx>
            <c:v>FEMMINE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GERMANIA!$T$8:$AD$8</c:f>
              <c:numCache>
                <c:formatCode>0.00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3.25</c:v>
                </c:pt>
                <c:pt idx="3">
                  <c:v>2.5</c:v>
                </c:pt>
                <c:pt idx="4">
                  <c:v>3.5</c:v>
                </c:pt>
                <c:pt idx="5">
                  <c:v>3.25</c:v>
                </c:pt>
                <c:pt idx="6">
                  <c:v>3.25</c:v>
                </c:pt>
                <c:pt idx="7">
                  <c:v>3.5</c:v>
                </c:pt>
                <c:pt idx="8">
                  <c:v>3.5</c:v>
                </c:pt>
                <c:pt idx="9">
                  <c:v>2.5</c:v>
                </c:pt>
                <c:pt idx="1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A-4961-B7E0-372ECCB26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72736"/>
        <c:axId val="71996928"/>
      </c:barChart>
      <c:lineChart>
        <c:grouping val="standard"/>
        <c:varyColors val="0"/>
        <c:ser>
          <c:idx val="0"/>
          <c:order val="0"/>
          <c:tx>
            <c:v>MEDIA</c:v>
          </c:tx>
          <c:spPr>
            <a:ln w="60325" cmpd="sng">
              <a:solidFill>
                <a:srgbClr val="70AD47">
                  <a:lumMod val="50000"/>
                </a:srgbClr>
              </a:solidFill>
            </a:ln>
          </c:spPr>
          <c:marker>
            <c:symbol val="none"/>
          </c:marker>
          <c:val>
            <c:numRef>
              <c:f>GERMANIA!$T$17:$AD$17</c:f>
              <c:numCache>
                <c:formatCode>0.00</c:formatCode>
                <c:ptCount val="11"/>
                <c:pt idx="0">
                  <c:v>3</c:v>
                </c:pt>
                <c:pt idx="1">
                  <c:v>2.8333333333333299</c:v>
                </c:pt>
                <c:pt idx="2">
                  <c:v>3</c:v>
                </c:pt>
                <c:pt idx="3">
                  <c:v>2.6666666666666701</c:v>
                </c:pt>
                <c:pt idx="4">
                  <c:v>3.3333333333333299</c:v>
                </c:pt>
                <c:pt idx="5">
                  <c:v>3.1666666666666701</c:v>
                </c:pt>
                <c:pt idx="6">
                  <c:v>3.1666666666666701</c:v>
                </c:pt>
                <c:pt idx="7">
                  <c:v>3.5</c:v>
                </c:pt>
                <c:pt idx="8">
                  <c:v>3.3333333333333299</c:v>
                </c:pt>
                <c:pt idx="9">
                  <c:v>2.4</c:v>
                </c:pt>
                <c:pt idx="10">
                  <c:v>2.6666666666666701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BA-4961-B7E0-372ECCB26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72736"/>
        <c:axId val="71996928"/>
      </c:lineChart>
      <c:catAx>
        <c:axId val="7197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71996928"/>
        <c:crosses val="autoZero"/>
        <c:auto val="1"/>
        <c:lblAlgn val="ctr"/>
        <c:lblOffset val="100"/>
        <c:noMultiLvlLbl val="0"/>
      </c:catAx>
      <c:valAx>
        <c:axId val="719969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1972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MASCHI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GERMANIA!$AF$9:$AO$9</c:f>
              <c:numCache>
                <c:formatCode>0.00</c:formatCode>
                <c:ptCount val="10"/>
                <c:pt idx="0">
                  <c:v>2.5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1.5</c:v>
                </c:pt>
                <c:pt idx="7">
                  <c:v>3.5</c:v>
                </c:pt>
                <c:pt idx="8">
                  <c:v>2.5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1-4321-BDD5-3825815F0C20}"/>
            </c:ext>
          </c:extLst>
        </c:ser>
        <c:ser>
          <c:idx val="2"/>
          <c:order val="2"/>
          <c:tx>
            <c:v>FEMMINE</c:v>
          </c:tx>
          <c:spPr>
            <a:solidFill>
              <a:srgbClr val="FF9999"/>
            </a:solidFill>
          </c:spPr>
          <c:invertIfNegative val="0"/>
          <c:val>
            <c:numRef>
              <c:f>GERMANIA!$AF$8:$AO$8</c:f>
              <c:numCache>
                <c:formatCode>0.00</c:formatCode>
                <c:ptCount val="10"/>
                <c:pt idx="0">
                  <c:v>3.5</c:v>
                </c:pt>
                <c:pt idx="1">
                  <c:v>3</c:v>
                </c:pt>
                <c:pt idx="2">
                  <c:v>3.25</c:v>
                </c:pt>
                <c:pt idx="3">
                  <c:v>3.75</c:v>
                </c:pt>
                <c:pt idx="4">
                  <c:v>3.25</c:v>
                </c:pt>
                <c:pt idx="5">
                  <c:v>2.25</c:v>
                </c:pt>
                <c:pt idx="6">
                  <c:v>2.75</c:v>
                </c:pt>
                <c:pt idx="7">
                  <c:v>3.75</c:v>
                </c:pt>
                <c:pt idx="8">
                  <c:v>3.25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1-4321-BDD5-3825815F0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77984"/>
        <c:axId val="86379904"/>
      </c:barChart>
      <c:lineChart>
        <c:grouping val="standard"/>
        <c:varyColors val="0"/>
        <c:ser>
          <c:idx val="0"/>
          <c:order val="0"/>
          <c:tx>
            <c:v>MEDIA</c:v>
          </c:tx>
          <c:spPr>
            <a:ln w="60325" cmpd="sng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ln>
          </c:spPr>
          <c:marker>
            <c:symbol val="none"/>
          </c:marker>
          <c:val>
            <c:numRef>
              <c:f>GERMANIA!$AF$17:$AO$17</c:f>
              <c:numCache>
                <c:formatCode>0.00</c:formatCode>
                <c:ptCount val="10"/>
                <c:pt idx="0">
                  <c:v>3.1666666666666701</c:v>
                </c:pt>
                <c:pt idx="1">
                  <c:v>3.3333333333333299</c:v>
                </c:pt>
                <c:pt idx="2">
                  <c:v>3.1666666666666701</c:v>
                </c:pt>
                <c:pt idx="3">
                  <c:v>3.5</c:v>
                </c:pt>
                <c:pt idx="4">
                  <c:v>2.8333333333333299</c:v>
                </c:pt>
                <c:pt idx="5">
                  <c:v>2.1666666666666701</c:v>
                </c:pt>
                <c:pt idx="6">
                  <c:v>2.3333333333333299</c:v>
                </c:pt>
                <c:pt idx="7">
                  <c:v>3.6666666666666701</c:v>
                </c:pt>
                <c:pt idx="8">
                  <c:v>3</c:v>
                </c:pt>
                <c:pt idx="9">
                  <c:v>3.3333333333333299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1-4321-BDD5-3825815F0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77984"/>
        <c:axId val="86379904"/>
      </c:lineChart>
      <c:catAx>
        <c:axId val="8637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86379904"/>
        <c:crosses val="autoZero"/>
        <c:auto val="1"/>
        <c:lblAlgn val="ctr"/>
        <c:lblOffset val="100"/>
        <c:noMultiLvlLbl val="0"/>
      </c:catAx>
      <c:valAx>
        <c:axId val="863799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6377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78871391076118E-2"/>
          <c:y val="5.0739223418085712E-2"/>
          <c:w val="0.82102734033245839"/>
          <c:h val="0.8699214953143948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'SELF COMPETENCIES'!$B$4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val>
            <c:numRef>
              <c:f>'SELF COMPETENCIES'!$C$4:$P$4</c:f>
              <c:numCache>
                <c:formatCode>0.00</c:formatCode>
                <c:ptCount val="14"/>
                <c:pt idx="0">
                  <c:v>3.1428571428571428</c:v>
                </c:pt>
                <c:pt idx="1">
                  <c:v>3.0476190476190474</c:v>
                </c:pt>
                <c:pt idx="2">
                  <c:v>3</c:v>
                </c:pt>
                <c:pt idx="3">
                  <c:v>3.0476190476190474</c:v>
                </c:pt>
                <c:pt idx="4">
                  <c:v>2.6190476190476191</c:v>
                </c:pt>
                <c:pt idx="5">
                  <c:v>3.2380952380952381</c:v>
                </c:pt>
                <c:pt idx="6">
                  <c:v>2.5714285714285716</c:v>
                </c:pt>
                <c:pt idx="7">
                  <c:v>2.9523809523809526</c:v>
                </c:pt>
                <c:pt idx="8">
                  <c:v>3</c:v>
                </c:pt>
                <c:pt idx="9">
                  <c:v>3.2380952380952381</c:v>
                </c:pt>
                <c:pt idx="10">
                  <c:v>3.4285714285714284</c:v>
                </c:pt>
                <c:pt idx="11">
                  <c:v>3.4285714285714284</c:v>
                </c:pt>
                <c:pt idx="12">
                  <c:v>3.2380952380952381</c:v>
                </c:pt>
                <c:pt idx="13">
                  <c:v>3.1428571428571428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3-4373-B2C6-7E87B9CEA1CE}"/>
            </c:ext>
          </c:extLst>
        </c:ser>
        <c:ser>
          <c:idx val="2"/>
          <c:order val="2"/>
          <c:tx>
            <c:strRef>
              <c:f>'SELF COMPETENCIES'!$B$5</c:f>
              <c:strCache>
                <c:ptCount val="1"/>
                <c:pt idx="0">
                  <c:v>PORTOGALLO</c:v>
                </c:pt>
              </c:strCache>
            </c:strRef>
          </c:tx>
          <c:invertIfNegative val="0"/>
          <c:val>
            <c:numRef>
              <c:f>'SELF COMPETENCIES'!$C$5:$P$5</c:f>
              <c:numCache>
                <c:formatCode>0.00</c:formatCode>
                <c:ptCount val="14"/>
                <c:pt idx="0">
                  <c:v>3.35</c:v>
                </c:pt>
                <c:pt idx="1">
                  <c:v>3.35</c:v>
                </c:pt>
                <c:pt idx="2">
                  <c:v>3.6</c:v>
                </c:pt>
                <c:pt idx="3">
                  <c:v>2.9</c:v>
                </c:pt>
                <c:pt idx="4">
                  <c:v>3.55</c:v>
                </c:pt>
                <c:pt idx="5">
                  <c:v>3.55</c:v>
                </c:pt>
                <c:pt idx="6">
                  <c:v>3.35</c:v>
                </c:pt>
                <c:pt idx="7">
                  <c:v>3.65</c:v>
                </c:pt>
                <c:pt idx="8">
                  <c:v>3.75</c:v>
                </c:pt>
                <c:pt idx="9">
                  <c:v>3.55</c:v>
                </c:pt>
                <c:pt idx="10">
                  <c:v>3.6</c:v>
                </c:pt>
                <c:pt idx="11">
                  <c:v>3.75</c:v>
                </c:pt>
                <c:pt idx="12">
                  <c:v>3.8</c:v>
                </c:pt>
                <c:pt idx="13">
                  <c:v>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3-4373-B2C6-7E87B9CEA1CE}"/>
            </c:ext>
          </c:extLst>
        </c:ser>
        <c:ser>
          <c:idx val="3"/>
          <c:order val="3"/>
          <c:tx>
            <c:strRef>
              <c:f>'SELF COMPETENCIES'!$B$6</c:f>
              <c:strCache>
                <c:ptCount val="1"/>
                <c:pt idx="0">
                  <c:v>MALTA</c:v>
                </c:pt>
              </c:strCache>
            </c:strRef>
          </c:tx>
          <c:invertIfNegative val="0"/>
          <c:val>
            <c:numRef>
              <c:f>'SELF COMPETENCIES'!$C$6:$P$6</c:f>
              <c:numCache>
                <c:formatCode>0.00</c:formatCode>
                <c:ptCount val="14"/>
                <c:pt idx="0">
                  <c:v>3.1428571428571428</c:v>
                </c:pt>
                <c:pt idx="1">
                  <c:v>2.5714285714285716</c:v>
                </c:pt>
                <c:pt idx="2">
                  <c:v>3.2857142857142856</c:v>
                </c:pt>
                <c:pt idx="3">
                  <c:v>3.2857142857142856</c:v>
                </c:pt>
                <c:pt idx="4">
                  <c:v>3</c:v>
                </c:pt>
                <c:pt idx="5">
                  <c:v>3.1428571428571428</c:v>
                </c:pt>
                <c:pt idx="6">
                  <c:v>2.4285714285714284</c:v>
                </c:pt>
                <c:pt idx="7">
                  <c:v>3</c:v>
                </c:pt>
                <c:pt idx="8">
                  <c:v>3.4285714285714284</c:v>
                </c:pt>
                <c:pt idx="9">
                  <c:v>2.8571428571428572</c:v>
                </c:pt>
                <c:pt idx="10">
                  <c:v>3.5714285714285716</c:v>
                </c:pt>
                <c:pt idx="11">
                  <c:v>3.4285714285714284</c:v>
                </c:pt>
                <c:pt idx="12">
                  <c:v>3.8571428571428572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3-4373-B2C6-7E87B9CEA1CE}"/>
            </c:ext>
          </c:extLst>
        </c:ser>
        <c:ser>
          <c:idx val="4"/>
          <c:order val="4"/>
          <c:tx>
            <c:strRef>
              <c:f>'SELF COMPETENCIES'!$B$7</c:f>
              <c:strCache>
                <c:ptCount val="1"/>
                <c:pt idx="0">
                  <c:v>GERMANIA</c:v>
                </c:pt>
              </c:strCache>
            </c:strRef>
          </c:tx>
          <c:invertIfNegative val="0"/>
          <c:val>
            <c:numRef>
              <c:f>'SELF COMPETENCIES'!$C$7:$P$7</c:f>
              <c:numCache>
                <c:formatCode>0.00</c:formatCode>
                <c:ptCount val="14"/>
                <c:pt idx="0">
                  <c:v>3.1666666666666701</c:v>
                </c:pt>
                <c:pt idx="1">
                  <c:v>3</c:v>
                </c:pt>
                <c:pt idx="2">
                  <c:v>2.8333333333333299</c:v>
                </c:pt>
                <c:pt idx="3">
                  <c:v>2.3333333333333299</c:v>
                </c:pt>
                <c:pt idx="4">
                  <c:v>3.1666666666666701</c:v>
                </c:pt>
                <c:pt idx="5">
                  <c:v>3.1666666666666701</c:v>
                </c:pt>
                <c:pt idx="6">
                  <c:v>2.3333333333333299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2.6666666666666701</c:v>
                </c:pt>
                <c:pt idx="11">
                  <c:v>4</c:v>
                </c:pt>
                <c:pt idx="12">
                  <c:v>3.6666666666666701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63-4373-B2C6-7E87B9CEA1CE}"/>
            </c:ext>
          </c:extLst>
        </c:ser>
        <c:ser>
          <c:idx val="5"/>
          <c:order val="5"/>
          <c:tx>
            <c:strRef>
              <c:f>'SELF COMPETENCIES'!$B$8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val>
            <c:numRef>
              <c:f>'SELF COMPETENCIES'!$C$8:$P$8</c:f>
              <c:numCache>
                <c:formatCode>0.00</c:formatCode>
                <c:ptCount val="14"/>
                <c:pt idx="0">
                  <c:v>3.1931818181818183</c:v>
                </c:pt>
                <c:pt idx="1">
                  <c:v>2.9318181818181817</c:v>
                </c:pt>
                <c:pt idx="2">
                  <c:v>3.0852272727272725</c:v>
                </c:pt>
                <c:pt idx="3">
                  <c:v>2.9090909090909092</c:v>
                </c:pt>
                <c:pt idx="4">
                  <c:v>3.0397727272727275</c:v>
                </c:pt>
                <c:pt idx="5">
                  <c:v>3.3806818181818183</c:v>
                </c:pt>
                <c:pt idx="6">
                  <c:v>2.4147727272727275</c:v>
                </c:pt>
                <c:pt idx="7">
                  <c:v>3.1079545454545454</c:v>
                </c:pt>
                <c:pt idx="8">
                  <c:v>3.3409090909090908</c:v>
                </c:pt>
                <c:pt idx="9">
                  <c:v>3.1931818181818183</c:v>
                </c:pt>
                <c:pt idx="10">
                  <c:v>3.1931818181818183</c:v>
                </c:pt>
                <c:pt idx="11">
                  <c:v>3.5511363636363638</c:v>
                </c:pt>
                <c:pt idx="12">
                  <c:v>3.5795454545454546</c:v>
                </c:pt>
                <c:pt idx="13">
                  <c:v>2.9090909090909092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63-4373-B2C6-7E87B9CEA1CE}"/>
            </c:ext>
          </c:extLst>
        </c:ser>
        <c:ser>
          <c:idx val="6"/>
          <c:order val="6"/>
          <c:tx>
            <c:strRef>
              <c:f>'SELF COMPETENCIES'!$B$9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'SELF COMPETENCIES'!$C$9:$P$9</c:f>
              <c:numCache>
                <c:formatCode>0.00</c:formatCode>
                <c:ptCount val="14"/>
                <c:pt idx="0">
                  <c:v>3.0611111111111109</c:v>
                </c:pt>
                <c:pt idx="1">
                  <c:v>2.8611111111111112</c:v>
                </c:pt>
                <c:pt idx="2">
                  <c:v>3.0833333333333335</c:v>
                </c:pt>
                <c:pt idx="3">
                  <c:v>2.6138888888888889</c:v>
                </c:pt>
                <c:pt idx="4">
                  <c:v>2.9333333333333336</c:v>
                </c:pt>
                <c:pt idx="5">
                  <c:v>2.9</c:v>
                </c:pt>
                <c:pt idx="6">
                  <c:v>2.7694444444444444</c:v>
                </c:pt>
                <c:pt idx="7">
                  <c:v>3.0083333333333333</c:v>
                </c:pt>
                <c:pt idx="8">
                  <c:v>2.9972222222222222</c:v>
                </c:pt>
                <c:pt idx="9">
                  <c:v>2.927777777777778</c:v>
                </c:pt>
                <c:pt idx="10">
                  <c:v>3.3083333333333336</c:v>
                </c:pt>
                <c:pt idx="11">
                  <c:v>3.5416666666666665</c:v>
                </c:pt>
                <c:pt idx="12">
                  <c:v>3.5444444444444443</c:v>
                </c:pt>
                <c:pt idx="13">
                  <c:v>2.7083333333333335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63-4373-B2C6-7E87B9CEA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18752"/>
        <c:axId val="58222080"/>
      </c:barChart>
      <c:lineChart>
        <c:grouping val="standard"/>
        <c:varyColors val="0"/>
        <c:ser>
          <c:idx val="0"/>
          <c:order val="0"/>
          <c:tx>
            <c:strRef>
              <c:f>'SELF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ln w="635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'SELF COMPETENCIES'!$C$3:$P$3</c:f>
              <c:numCache>
                <c:formatCode>0.00</c:formatCode>
                <c:ptCount val="14"/>
                <c:pt idx="0">
                  <c:v>3.2005952380952389</c:v>
                </c:pt>
                <c:pt idx="1">
                  <c:v>2.9922619047619046</c:v>
                </c:pt>
                <c:pt idx="2">
                  <c:v>3.1797619047619041</c:v>
                </c:pt>
                <c:pt idx="3">
                  <c:v>2.8916666666666662</c:v>
                </c:pt>
                <c:pt idx="4">
                  <c:v>3.0839285714285722</c:v>
                </c:pt>
                <c:pt idx="5">
                  <c:v>3.2744047619047625</c:v>
                </c:pt>
                <c:pt idx="6">
                  <c:v>2.6708333333333325</c:v>
                </c:pt>
                <c:pt idx="7">
                  <c:v>3.1505952380952382</c:v>
                </c:pt>
                <c:pt idx="8">
                  <c:v>3.2946428571428572</c:v>
                </c:pt>
                <c:pt idx="9">
                  <c:v>3.1613095238095239</c:v>
                </c:pt>
                <c:pt idx="10">
                  <c:v>3.3166666666666673</c:v>
                </c:pt>
                <c:pt idx="11">
                  <c:v>3.6517857142857144</c:v>
                </c:pt>
                <c:pt idx="12">
                  <c:v>3.6404761904761913</c:v>
                </c:pt>
                <c:pt idx="13">
                  <c:v>2.8982142857142859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D63-4373-B2C6-7E87B9CEA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18752"/>
        <c:axId val="58222080"/>
      </c:lineChart>
      <c:catAx>
        <c:axId val="5821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58222080"/>
        <c:crosses val="autoZero"/>
        <c:auto val="1"/>
        <c:lblAlgn val="ctr"/>
        <c:lblOffset val="100"/>
        <c:noMultiLvlLbl val="0"/>
      </c:catAx>
      <c:valAx>
        <c:axId val="58222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8218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'SOCIAL COMPETENCIES'!$B$4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val>
            <c:numRef>
              <c:f>'SOCIAL COMPETENCIES'!$C$4:$M$4</c:f>
              <c:numCache>
                <c:formatCode>0.00</c:formatCode>
                <c:ptCount val="11"/>
                <c:pt idx="0">
                  <c:v>2.9047619047619047</c:v>
                </c:pt>
                <c:pt idx="1">
                  <c:v>2.9047619047619047</c:v>
                </c:pt>
                <c:pt idx="2">
                  <c:v>2.9523809523809526</c:v>
                </c:pt>
                <c:pt idx="3">
                  <c:v>3.0952380952380953</c:v>
                </c:pt>
                <c:pt idx="4">
                  <c:v>3.1904761904761907</c:v>
                </c:pt>
                <c:pt idx="5">
                  <c:v>2.8095238095238093</c:v>
                </c:pt>
                <c:pt idx="6">
                  <c:v>3.0476190476190474</c:v>
                </c:pt>
                <c:pt idx="7">
                  <c:v>2.9523809523809526</c:v>
                </c:pt>
                <c:pt idx="8">
                  <c:v>3.1428571428571428</c:v>
                </c:pt>
                <c:pt idx="9">
                  <c:v>3</c:v>
                </c:pt>
                <c:pt idx="10">
                  <c:v>2.8095238095238093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6-479E-952F-3EECB103CB1D}"/>
            </c:ext>
          </c:extLst>
        </c:ser>
        <c:ser>
          <c:idx val="2"/>
          <c:order val="2"/>
          <c:tx>
            <c:strRef>
              <c:f>'SOCIAL COMPETENCIES'!$B$5</c:f>
              <c:strCache>
                <c:ptCount val="1"/>
                <c:pt idx="0">
                  <c:v>PORTOGALLO</c:v>
                </c:pt>
              </c:strCache>
            </c:strRef>
          </c:tx>
          <c:invertIfNegative val="0"/>
          <c:val>
            <c:numRef>
              <c:f>'SOCIAL COMPETENCIES'!$C$5:$M$5</c:f>
              <c:numCache>
                <c:formatCode>0.00</c:formatCode>
                <c:ptCount val="11"/>
                <c:pt idx="0">
                  <c:v>3.5</c:v>
                </c:pt>
                <c:pt idx="1">
                  <c:v>3.45</c:v>
                </c:pt>
                <c:pt idx="2">
                  <c:v>3.6</c:v>
                </c:pt>
                <c:pt idx="3">
                  <c:v>3.4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3.45</c:v>
                </c:pt>
                <c:pt idx="8">
                  <c:v>3.4</c:v>
                </c:pt>
                <c:pt idx="9">
                  <c:v>3.5555555555555554</c:v>
                </c:pt>
                <c:pt idx="10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6-479E-952F-3EECB103CB1D}"/>
            </c:ext>
          </c:extLst>
        </c:ser>
        <c:ser>
          <c:idx val="3"/>
          <c:order val="3"/>
          <c:tx>
            <c:strRef>
              <c:f>'SOCIAL COMPETENCIES'!$B$6</c:f>
              <c:strCache>
                <c:ptCount val="1"/>
                <c:pt idx="0">
                  <c:v>MALTA</c:v>
                </c:pt>
              </c:strCache>
            </c:strRef>
          </c:tx>
          <c:invertIfNegative val="0"/>
          <c:val>
            <c:numRef>
              <c:f>'SOCIAL COMPETENCIES'!$C$6:$M$6</c:f>
              <c:numCache>
                <c:formatCode>0.00</c:formatCode>
                <c:ptCount val="11"/>
                <c:pt idx="0">
                  <c:v>3.1428571428571428</c:v>
                </c:pt>
                <c:pt idx="1">
                  <c:v>2.8571428571428572</c:v>
                </c:pt>
                <c:pt idx="2">
                  <c:v>3.2857142857142856</c:v>
                </c:pt>
                <c:pt idx="3">
                  <c:v>3.5714285714285716</c:v>
                </c:pt>
                <c:pt idx="4">
                  <c:v>3.7142857142857144</c:v>
                </c:pt>
                <c:pt idx="5">
                  <c:v>3.4285714285714284</c:v>
                </c:pt>
                <c:pt idx="6">
                  <c:v>3.4285714285714284</c:v>
                </c:pt>
                <c:pt idx="7">
                  <c:v>3.7142857142857144</c:v>
                </c:pt>
                <c:pt idx="8">
                  <c:v>3.7142857142857144</c:v>
                </c:pt>
                <c:pt idx="9">
                  <c:v>3.3333333333333335</c:v>
                </c:pt>
                <c:pt idx="10">
                  <c:v>3.7142857142857144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6-479E-952F-3EECB103CB1D}"/>
            </c:ext>
          </c:extLst>
        </c:ser>
        <c:ser>
          <c:idx val="4"/>
          <c:order val="4"/>
          <c:tx>
            <c:strRef>
              <c:f>'SOCIAL COMPETENCIES'!$B$7</c:f>
              <c:strCache>
                <c:ptCount val="1"/>
                <c:pt idx="0">
                  <c:v>GERMANIA</c:v>
                </c:pt>
              </c:strCache>
            </c:strRef>
          </c:tx>
          <c:invertIfNegative val="0"/>
          <c:val>
            <c:numRef>
              <c:f>'SOCIAL COMPETENCIES'!$C$7:$M$7</c:f>
              <c:numCache>
                <c:formatCode>0.00</c:formatCode>
                <c:ptCount val="11"/>
                <c:pt idx="0">
                  <c:v>3</c:v>
                </c:pt>
                <c:pt idx="1">
                  <c:v>2.8333333333333299</c:v>
                </c:pt>
                <c:pt idx="2">
                  <c:v>3</c:v>
                </c:pt>
                <c:pt idx="3">
                  <c:v>2.6666666666666701</c:v>
                </c:pt>
                <c:pt idx="4">
                  <c:v>3.3333333333333299</c:v>
                </c:pt>
                <c:pt idx="5">
                  <c:v>3.1666666666666701</c:v>
                </c:pt>
                <c:pt idx="6">
                  <c:v>3.1666666666666701</c:v>
                </c:pt>
                <c:pt idx="7">
                  <c:v>3.5</c:v>
                </c:pt>
                <c:pt idx="8">
                  <c:v>3.3333333333333299</c:v>
                </c:pt>
                <c:pt idx="9">
                  <c:v>2.4</c:v>
                </c:pt>
                <c:pt idx="10">
                  <c:v>2.6666666666666701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36-479E-952F-3EECB103CB1D}"/>
            </c:ext>
          </c:extLst>
        </c:ser>
        <c:ser>
          <c:idx val="5"/>
          <c:order val="5"/>
          <c:tx>
            <c:strRef>
              <c:f>'SOCIAL COMPETENCIES'!$B$8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val>
            <c:numRef>
              <c:f>'SOCIAL COMPETENCIES'!$C$8:$M$8</c:f>
              <c:numCache>
                <c:formatCode>0.00</c:formatCode>
                <c:ptCount val="11"/>
                <c:pt idx="0">
                  <c:v>3.1477272727272725</c:v>
                </c:pt>
                <c:pt idx="1">
                  <c:v>3.0113636363636362</c:v>
                </c:pt>
                <c:pt idx="2">
                  <c:v>3.2102272727272725</c:v>
                </c:pt>
                <c:pt idx="3">
                  <c:v>3.0454545454545454</c:v>
                </c:pt>
                <c:pt idx="4">
                  <c:v>3.2954545454545454</c:v>
                </c:pt>
                <c:pt idx="5">
                  <c:v>3.0795454545454546</c:v>
                </c:pt>
                <c:pt idx="6">
                  <c:v>3.0795454545454546</c:v>
                </c:pt>
                <c:pt idx="7">
                  <c:v>3.2272727272727275</c:v>
                </c:pt>
                <c:pt idx="8">
                  <c:v>3.2897727272727275</c:v>
                </c:pt>
                <c:pt idx="9">
                  <c:v>2.7784090909090908</c:v>
                </c:pt>
                <c:pt idx="10">
                  <c:v>3.1420454545454546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6-479E-952F-3EECB103CB1D}"/>
            </c:ext>
          </c:extLst>
        </c:ser>
        <c:ser>
          <c:idx val="6"/>
          <c:order val="6"/>
          <c:tx>
            <c:strRef>
              <c:f>'SOCIAL COMPETENCIES'!$B$9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'SOCIAL COMPETENCIES'!$C$9:$M$9</c:f>
              <c:numCache>
                <c:formatCode>0.00</c:formatCode>
                <c:ptCount val="11"/>
                <c:pt idx="0">
                  <c:v>2.8972222222222221</c:v>
                </c:pt>
                <c:pt idx="1">
                  <c:v>2.7583333333333333</c:v>
                </c:pt>
                <c:pt idx="2">
                  <c:v>2.9388888888888891</c:v>
                </c:pt>
                <c:pt idx="3">
                  <c:v>3.1944444444444442</c:v>
                </c:pt>
                <c:pt idx="4">
                  <c:v>3.4388888888888891</c:v>
                </c:pt>
                <c:pt idx="5">
                  <c:v>3.2583333333333333</c:v>
                </c:pt>
                <c:pt idx="6">
                  <c:v>3.3833333333333333</c:v>
                </c:pt>
                <c:pt idx="7">
                  <c:v>3.4055555555555554</c:v>
                </c:pt>
                <c:pt idx="8">
                  <c:v>3.3</c:v>
                </c:pt>
                <c:pt idx="9">
                  <c:v>3.2277777777777779</c:v>
                </c:pt>
                <c:pt idx="10">
                  <c:v>3.0194444444444444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36-479E-952F-3EECB103C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20576"/>
        <c:axId val="72142848"/>
      </c:barChart>
      <c:lineChart>
        <c:grouping val="standard"/>
        <c:varyColors val="0"/>
        <c:ser>
          <c:idx val="0"/>
          <c:order val="0"/>
          <c:tx>
            <c:strRef>
              <c:f>'SOCIAL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ln w="63500">
              <a:solidFill>
                <a:schemeClr val="tx2"/>
              </a:solidFill>
            </a:ln>
          </c:spPr>
          <c:marker>
            <c:symbol val="none"/>
          </c:marker>
          <c:val>
            <c:numRef>
              <c:f>'SOCIAL COMPETENCIES'!$C$3:$M$3</c:f>
              <c:numCache>
                <c:formatCode>0.00</c:formatCode>
                <c:ptCount val="11"/>
                <c:pt idx="0">
                  <c:v>3.1369047619047619</c:v>
                </c:pt>
                <c:pt idx="1">
                  <c:v>3.0113095238095231</c:v>
                </c:pt>
                <c:pt idx="2">
                  <c:v>3.2095238095238097</c:v>
                </c:pt>
                <c:pt idx="3">
                  <c:v>3.183333333333334</c:v>
                </c:pt>
                <c:pt idx="4">
                  <c:v>3.4595238095238092</c:v>
                </c:pt>
                <c:pt idx="5">
                  <c:v>3.2511904761904771</c:v>
                </c:pt>
                <c:pt idx="6">
                  <c:v>3.3107142857142864</c:v>
                </c:pt>
                <c:pt idx="7">
                  <c:v>3.4041666666666668</c:v>
                </c:pt>
                <c:pt idx="8">
                  <c:v>3.3976190476190467</c:v>
                </c:pt>
                <c:pt idx="9">
                  <c:v>3.0722222222222224</c:v>
                </c:pt>
                <c:pt idx="10">
                  <c:v>3.1851190476190481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336-479E-952F-3EECB103C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20576"/>
        <c:axId val="72142848"/>
      </c:lineChart>
      <c:catAx>
        <c:axId val="7212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72142848"/>
        <c:crosses val="autoZero"/>
        <c:auto val="1"/>
        <c:lblAlgn val="ctr"/>
        <c:lblOffset val="100"/>
        <c:noMultiLvlLbl val="0"/>
      </c:catAx>
      <c:valAx>
        <c:axId val="721428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212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SKILLS!$C$3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val>
            <c:numRef>
              <c:f>SKILLS!$D$3:$M$3</c:f>
              <c:numCache>
                <c:formatCode>0.00</c:formatCode>
                <c:ptCount val="10"/>
                <c:pt idx="0">
                  <c:v>2.8571428571428572</c:v>
                </c:pt>
                <c:pt idx="1">
                  <c:v>3.1428571428571428</c:v>
                </c:pt>
                <c:pt idx="2">
                  <c:v>3.2857142857142856</c:v>
                </c:pt>
                <c:pt idx="3">
                  <c:v>2.6190476190476191</c:v>
                </c:pt>
                <c:pt idx="4">
                  <c:v>2.3809523809523809</c:v>
                </c:pt>
                <c:pt idx="5">
                  <c:v>1.8571428571428572</c:v>
                </c:pt>
                <c:pt idx="6">
                  <c:v>2.6190476190476191</c:v>
                </c:pt>
                <c:pt idx="7">
                  <c:v>2.3333333333333335</c:v>
                </c:pt>
                <c:pt idx="8">
                  <c:v>3</c:v>
                </c:pt>
                <c:pt idx="9">
                  <c:v>2.2857142857142856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E-49DA-A6E8-29E795EFD6E0}"/>
            </c:ext>
          </c:extLst>
        </c:ser>
        <c:ser>
          <c:idx val="2"/>
          <c:order val="2"/>
          <c:tx>
            <c:strRef>
              <c:f>SKILLS!$C$4</c:f>
              <c:strCache>
                <c:ptCount val="1"/>
                <c:pt idx="0">
                  <c:v>PORTOGALLO</c:v>
                </c:pt>
              </c:strCache>
            </c:strRef>
          </c:tx>
          <c:invertIfNegative val="0"/>
          <c:val>
            <c:numRef>
              <c:f>SKILLS!$D$4:$M$4</c:f>
              <c:numCache>
                <c:formatCode>0.00</c:formatCode>
                <c:ptCount val="10"/>
                <c:pt idx="0">
                  <c:v>3.55</c:v>
                </c:pt>
                <c:pt idx="1">
                  <c:v>3.75</c:v>
                </c:pt>
                <c:pt idx="2">
                  <c:v>3.6</c:v>
                </c:pt>
                <c:pt idx="3">
                  <c:v>3.6</c:v>
                </c:pt>
                <c:pt idx="4">
                  <c:v>3.65</c:v>
                </c:pt>
                <c:pt idx="5">
                  <c:v>3.05</c:v>
                </c:pt>
                <c:pt idx="6">
                  <c:v>3.45</c:v>
                </c:pt>
                <c:pt idx="7">
                  <c:v>3.55</c:v>
                </c:pt>
                <c:pt idx="8">
                  <c:v>3.25</c:v>
                </c:pt>
                <c:pt idx="9">
                  <c:v>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E-49DA-A6E8-29E795EFD6E0}"/>
            </c:ext>
          </c:extLst>
        </c:ser>
        <c:ser>
          <c:idx val="3"/>
          <c:order val="3"/>
          <c:tx>
            <c:strRef>
              <c:f>SKILLS!$C$5</c:f>
              <c:strCache>
                <c:ptCount val="1"/>
                <c:pt idx="0">
                  <c:v>MALTA</c:v>
                </c:pt>
              </c:strCache>
            </c:strRef>
          </c:tx>
          <c:invertIfNegative val="0"/>
          <c:val>
            <c:numRef>
              <c:f>SKILLS!$D$5:$M$5</c:f>
              <c:numCache>
                <c:formatCode>0.00</c:formatCode>
                <c:ptCount val="10"/>
                <c:pt idx="0">
                  <c:v>2.2857142857142856</c:v>
                </c:pt>
                <c:pt idx="1">
                  <c:v>3.2857142857142856</c:v>
                </c:pt>
                <c:pt idx="2">
                  <c:v>3.1428571428571428</c:v>
                </c:pt>
                <c:pt idx="3">
                  <c:v>2.5714285714285716</c:v>
                </c:pt>
                <c:pt idx="4">
                  <c:v>2.2857142857142856</c:v>
                </c:pt>
                <c:pt idx="5">
                  <c:v>2.1428571428571428</c:v>
                </c:pt>
                <c:pt idx="6">
                  <c:v>2.8571428571428572</c:v>
                </c:pt>
                <c:pt idx="7">
                  <c:v>2.1428571428571428</c:v>
                </c:pt>
                <c:pt idx="8">
                  <c:v>3.2857142857142856</c:v>
                </c:pt>
                <c:pt idx="9">
                  <c:v>3.1428571428571428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AE-49DA-A6E8-29E795EFD6E0}"/>
            </c:ext>
          </c:extLst>
        </c:ser>
        <c:ser>
          <c:idx val="4"/>
          <c:order val="4"/>
          <c:tx>
            <c:strRef>
              <c:f>SKILLS!$C$6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val>
            <c:numRef>
              <c:f>SKILLS!$D$6:$M$6</c:f>
              <c:numCache>
                <c:formatCode>0.00</c:formatCode>
                <c:ptCount val="10"/>
                <c:pt idx="0">
                  <c:v>2.7424242424242422</c:v>
                </c:pt>
                <c:pt idx="1">
                  <c:v>3.143939393939394</c:v>
                </c:pt>
                <c:pt idx="2">
                  <c:v>3.2348484848484849</c:v>
                </c:pt>
                <c:pt idx="3">
                  <c:v>2.5606060606060606</c:v>
                </c:pt>
                <c:pt idx="4">
                  <c:v>2.4772727272727271</c:v>
                </c:pt>
                <c:pt idx="5">
                  <c:v>2.1136363636363638</c:v>
                </c:pt>
                <c:pt idx="6">
                  <c:v>3.0454545454545454</c:v>
                </c:pt>
                <c:pt idx="7">
                  <c:v>2.5</c:v>
                </c:pt>
                <c:pt idx="8">
                  <c:v>3.2196969696969693</c:v>
                </c:pt>
                <c:pt idx="9">
                  <c:v>2.5757575757575757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AE-49DA-A6E8-29E795EFD6E0}"/>
            </c:ext>
          </c:extLst>
        </c:ser>
        <c:ser>
          <c:idx val="5"/>
          <c:order val="5"/>
          <c:tx>
            <c:strRef>
              <c:f>SKILLS!$C$7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SKILLS!$D$7:$M$7</c:f>
              <c:numCache>
                <c:formatCode>0.00</c:formatCode>
                <c:ptCount val="10"/>
                <c:pt idx="0">
                  <c:v>2.8222222222222224</c:v>
                </c:pt>
                <c:pt idx="1">
                  <c:v>3.4000000000000004</c:v>
                </c:pt>
                <c:pt idx="2">
                  <c:v>3.2592592592592595</c:v>
                </c:pt>
                <c:pt idx="3">
                  <c:v>3.1148148148148143</c:v>
                </c:pt>
                <c:pt idx="4">
                  <c:v>2.8333333333333335</c:v>
                </c:pt>
                <c:pt idx="5">
                  <c:v>2.414814814814815</c:v>
                </c:pt>
                <c:pt idx="6">
                  <c:v>2.6444444444444444</c:v>
                </c:pt>
                <c:pt idx="7">
                  <c:v>2.6111111111111112</c:v>
                </c:pt>
                <c:pt idx="8">
                  <c:v>2.8222222222222224</c:v>
                </c:pt>
                <c:pt idx="9">
                  <c:v>3.1666666666666665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E-49DA-A6E8-29E795EFD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70976"/>
        <c:axId val="72368128"/>
      </c:barChart>
      <c:lineChart>
        <c:grouping val="standard"/>
        <c:varyColors val="0"/>
        <c:ser>
          <c:idx val="0"/>
          <c:order val="0"/>
          <c:tx>
            <c:strRef>
              <c:f>SKILLS!$C$2</c:f>
              <c:strCache>
                <c:ptCount val="1"/>
                <c:pt idx="0">
                  <c:v>MEDIA TOTALE</c:v>
                </c:pt>
              </c:strCache>
            </c:strRef>
          </c:tx>
          <c:spPr>
            <a:ln w="508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SKILLS!$D$2:$M$2</c:f>
              <c:numCache>
                <c:formatCode>0.00</c:formatCode>
                <c:ptCount val="10"/>
                <c:pt idx="0">
                  <c:v>2.8976190476190475</c:v>
                </c:pt>
                <c:pt idx="1">
                  <c:v>3.3928571428571423</c:v>
                </c:pt>
                <c:pt idx="2">
                  <c:v>3.342857142857143</c:v>
                </c:pt>
                <c:pt idx="3">
                  <c:v>2.9301587301587304</c:v>
                </c:pt>
                <c:pt idx="4">
                  <c:v>2.7722222222222221</c:v>
                </c:pt>
                <c:pt idx="5">
                  <c:v>2.3499999999999996</c:v>
                </c:pt>
                <c:pt idx="6">
                  <c:v>2.9753968253968259</c:v>
                </c:pt>
                <c:pt idx="7">
                  <c:v>2.6753968253968252</c:v>
                </c:pt>
                <c:pt idx="8">
                  <c:v>3.1785714285714284</c:v>
                </c:pt>
                <c:pt idx="9">
                  <c:v>2.9595238095238092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AE-49DA-A6E8-29E795EFD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70976"/>
        <c:axId val="72368128"/>
      </c:lineChart>
      <c:catAx>
        <c:axId val="7227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72368128"/>
        <c:crosses val="autoZero"/>
        <c:auto val="1"/>
        <c:lblAlgn val="ctr"/>
        <c:lblOffset val="100"/>
        <c:noMultiLvlLbl val="0"/>
      </c:catAx>
      <c:valAx>
        <c:axId val="723681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2270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SOCIAL COMPETENCIES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'SOCIAL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'SOCIAL COMPETENCIES'!$C$3:$M$3</c:f>
              <c:numCache>
                <c:formatCode>0.00</c:formatCode>
                <c:ptCount val="11"/>
                <c:pt idx="0">
                  <c:v>2.9047619047619051</c:v>
                </c:pt>
                <c:pt idx="1">
                  <c:v>2.9047619047619051</c:v>
                </c:pt>
                <c:pt idx="2">
                  <c:v>2.9523809523809534</c:v>
                </c:pt>
                <c:pt idx="3">
                  <c:v>3.0952380952380945</c:v>
                </c:pt>
                <c:pt idx="4">
                  <c:v>3.1904761904761907</c:v>
                </c:pt>
                <c:pt idx="5">
                  <c:v>2.8095238095238084</c:v>
                </c:pt>
                <c:pt idx="6">
                  <c:v>3.0476190476190483</c:v>
                </c:pt>
                <c:pt idx="7">
                  <c:v>2.9523809523809534</c:v>
                </c:pt>
                <c:pt idx="8">
                  <c:v>3.1428571428571432</c:v>
                </c:pt>
                <c:pt idx="9">
                  <c:v>3</c:v>
                </c:pt>
                <c:pt idx="10">
                  <c:v>2.8095238095238084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7-497D-BB32-C0937B6B4E5A}"/>
            </c:ext>
          </c:extLst>
        </c:ser>
        <c:ser>
          <c:idx val="1"/>
          <c:order val="1"/>
          <c:tx>
            <c:strRef>
              <c:f>'SOCIAL COMPETENCIES'!$B$4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'SOCIAL COMPETENCIES'!$C$4:$M$4</c:f>
              <c:numCache>
                <c:formatCode>0.00</c:formatCode>
                <c:ptCount val="11"/>
                <c:pt idx="0">
                  <c:v>3.3749999999999991</c:v>
                </c:pt>
                <c:pt idx="1">
                  <c:v>2.75</c:v>
                </c:pt>
                <c:pt idx="2">
                  <c:v>3.125</c:v>
                </c:pt>
                <c:pt idx="3">
                  <c:v>2.8749999999999991</c:v>
                </c:pt>
                <c:pt idx="4">
                  <c:v>3.5</c:v>
                </c:pt>
                <c:pt idx="5">
                  <c:v>3.125</c:v>
                </c:pt>
                <c:pt idx="6">
                  <c:v>3.125</c:v>
                </c:pt>
                <c:pt idx="7">
                  <c:v>3.125</c:v>
                </c:pt>
                <c:pt idx="8">
                  <c:v>2.75</c:v>
                </c:pt>
                <c:pt idx="9">
                  <c:v>3.125</c:v>
                </c:pt>
                <c:pt idx="1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7-497D-BB32-C0937B6B4E5A}"/>
            </c:ext>
          </c:extLst>
        </c:ser>
        <c:ser>
          <c:idx val="2"/>
          <c:order val="2"/>
          <c:tx>
            <c:strRef>
              <c:f>'SOCIAL COMPETENCIES'!$B$5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'SOCIAL COMPETENCIES'!$C$5:$M$5</c:f>
              <c:numCache>
                <c:formatCode>0.00</c:formatCode>
                <c:ptCount val="11"/>
                <c:pt idx="0">
                  <c:v>2.5</c:v>
                </c:pt>
                <c:pt idx="1">
                  <c:v>2.625</c:v>
                </c:pt>
                <c:pt idx="2">
                  <c:v>2.8749999999999991</c:v>
                </c:pt>
                <c:pt idx="3">
                  <c:v>3.125</c:v>
                </c:pt>
                <c:pt idx="4">
                  <c:v>2.75</c:v>
                </c:pt>
                <c:pt idx="5">
                  <c:v>2.5</c:v>
                </c:pt>
                <c:pt idx="6">
                  <c:v>2.8749999999999991</c:v>
                </c:pt>
                <c:pt idx="7">
                  <c:v>2.75</c:v>
                </c:pt>
                <c:pt idx="8">
                  <c:v>3.3749999999999991</c:v>
                </c:pt>
                <c:pt idx="9">
                  <c:v>2.75</c:v>
                </c:pt>
                <c:pt idx="1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7-497D-BB32-C0937B6B4E5A}"/>
            </c:ext>
          </c:extLst>
        </c:ser>
        <c:ser>
          <c:idx val="3"/>
          <c:order val="3"/>
          <c:tx>
            <c:strRef>
              <c:f>'SOCIAL COMPETENCIES'!$B$6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'SOCIAL COMPETENCIES'!$C$6:$M$6</c:f>
              <c:numCache>
                <c:formatCode>0.00</c:formatCode>
                <c:ptCount val="11"/>
                <c:pt idx="0">
                  <c:v>2.8</c:v>
                </c:pt>
                <c:pt idx="1">
                  <c:v>3.6</c:v>
                </c:pt>
                <c:pt idx="2">
                  <c:v>2.8</c:v>
                </c:pt>
                <c:pt idx="3">
                  <c:v>3.4</c:v>
                </c:pt>
                <c:pt idx="4">
                  <c:v>3.4</c:v>
                </c:pt>
                <c:pt idx="5">
                  <c:v>2.8</c:v>
                </c:pt>
                <c:pt idx="6">
                  <c:v>3.2</c:v>
                </c:pt>
                <c:pt idx="7">
                  <c:v>3</c:v>
                </c:pt>
                <c:pt idx="8">
                  <c:v>3.4</c:v>
                </c:pt>
                <c:pt idx="9">
                  <c:v>3.4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47-497D-BB32-C0937B6B4E5A}"/>
            </c:ext>
          </c:extLst>
        </c:ser>
        <c:ser>
          <c:idx val="4"/>
          <c:order val="4"/>
          <c:tx>
            <c:strRef>
              <c:f>'SOCIAL COMPETENCIES'!$B$7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COMPETENCIES'!$C$7:$M$7</c:f>
              <c:numCache>
                <c:formatCode>0.00</c:formatCode>
                <c:ptCount val="11"/>
                <c:pt idx="0">
                  <c:v>3.0909090909090908</c:v>
                </c:pt>
                <c:pt idx="1">
                  <c:v>2.6363636363636354</c:v>
                </c:pt>
                <c:pt idx="2">
                  <c:v>3.1818181818181803</c:v>
                </c:pt>
                <c:pt idx="3">
                  <c:v>3.1818181818181803</c:v>
                </c:pt>
                <c:pt idx="4">
                  <c:v>3.1818181818181803</c:v>
                </c:pt>
                <c:pt idx="5">
                  <c:v>2.9090909090909087</c:v>
                </c:pt>
                <c:pt idx="6">
                  <c:v>2.9090909090909087</c:v>
                </c:pt>
                <c:pt idx="7">
                  <c:v>3</c:v>
                </c:pt>
                <c:pt idx="8">
                  <c:v>3.0909090909090908</c:v>
                </c:pt>
                <c:pt idx="9">
                  <c:v>2.8181818181818192</c:v>
                </c:pt>
                <c:pt idx="10">
                  <c:v>2.8181818181818192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7-497D-BB32-C0937B6B4E5A}"/>
            </c:ext>
          </c:extLst>
        </c:ser>
        <c:ser>
          <c:idx val="5"/>
          <c:order val="5"/>
          <c:tx>
            <c:strRef>
              <c:f>'SOCIAL COMPETENCIES'!$B$8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COMPETENCIES'!$C$8:$M$8</c:f>
              <c:numCache>
                <c:formatCode>0.00</c:formatCode>
                <c:ptCount val="11"/>
                <c:pt idx="0">
                  <c:v>2.7</c:v>
                </c:pt>
                <c:pt idx="1">
                  <c:v>3.2</c:v>
                </c:pt>
                <c:pt idx="2">
                  <c:v>2.7</c:v>
                </c:pt>
                <c:pt idx="3">
                  <c:v>3</c:v>
                </c:pt>
                <c:pt idx="4">
                  <c:v>3.2</c:v>
                </c:pt>
                <c:pt idx="5">
                  <c:v>2.7</c:v>
                </c:pt>
                <c:pt idx="6">
                  <c:v>3.2</c:v>
                </c:pt>
                <c:pt idx="7">
                  <c:v>2.9</c:v>
                </c:pt>
                <c:pt idx="8">
                  <c:v>3.2</c:v>
                </c:pt>
                <c:pt idx="9">
                  <c:v>3.3</c:v>
                </c:pt>
                <c:pt idx="1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47-497D-BB32-C0937B6B4E5A}"/>
            </c:ext>
          </c:extLst>
        </c:ser>
        <c:ser>
          <c:idx val="6"/>
          <c:order val="6"/>
          <c:tx>
            <c:strRef>
              <c:f>'SOCIAL COMPETENCIES'!$B$9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COMPETENCIES'!$C$9:$M$9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47-497D-BB32-C0937B6B4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34816"/>
        <c:axId val="70914432"/>
      </c:barChart>
      <c:catAx>
        <c:axId val="708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0914432"/>
        <c:crosses val="autoZero"/>
        <c:auto val="1"/>
        <c:lblAlgn val="ctr"/>
        <c:lblOffset val="100"/>
        <c:noMultiLvlLbl val="0"/>
      </c:catAx>
      <c:valAx>
        <c:axId val="709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08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/>
              <a:t>SKILLS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SKILLS!$C$2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SKILLS!$D$2:$M$2</c:f>
              <c:numCache>
                <c:formatCode>0.00</c:formatCode>
                <c:ptCount val="10"/>
                <c:pt idx="0">
                  <c:v>2.8571428571428572</c:v>
                </c:pt>
                <c:pt idx="1">
                  <c:v>3.1428571428571432</c:v>
                </c:pt>
                <c:pt idx="2">
                  <c:v>3.2857142857142856</c:v>
                </c:pt>
                <c:pt idx="3">
                  <c:v>2.6190476190476182</c:v>
                </c:pt>
                <c:pt idx="4">
                  <c:v>2.3809523809523809</c:v>
                </c:pt>
                <c:pt idx="5">
                  <c:v>1.8571428571428572</c:v>
                </c:pt>
                <c:pt idx="6">
                  <c:v>2.6190476190476182</c:v>
                </c:pt>
                <c:pt idx="7">
                  <c:v>2.3333333333333335</c:v>
                </c:pt>
                <c:pt idx="8">
                  <c:v>3</c:v>
                </c:pt>
                <c:pt idx="9">
                  <c:v>2.2857142857142856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1-4D74-8977-1BFCE23B8692}"/>
            </c:ext>
          </c:extLst>
        </c:ser>
        <c:ser>
          <c:idx val="1"/>
          <c:order val="1"/>
          <c:tx>
            <c:strRef>
              <c:f>SKILLS!$C$3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SKILLS!$D$3:$M$3</c:f>
              <c:numCache>
                <c:formatCode>0.00</c:formatCode>
                <c:ptCount val="10"/>
                <c:pt idx="0">
                  <c:v>2.8749999999999991</c:v>
                </c:pt>
                <c:pt idx="1">
                  <c:v>3.125</c:v>
                </c:pt>
                <c:pt idx="2">
                  <c:v>3.25</c:v>
                </c:pt>
                <c:pt idx="3">
                  <c:v>2.625</c:v>
                </c:pt>
                <c:pt idx="4">
                  <c:v>2.3749999999999991</c:v>
                </c:pt>
                <c:pt idx="5">
                  <c:v>1.375</c:v>
                </c:pt>
                <c:pt idx="6">
                  <c:v>2.75</c:v>
                </c:pt>
                <c:pt idx="7">
                  <c:v>2.3749999999999991</c:v>
                </c:pt>
                <c:pt idx="8">
                  <c:v>2.8749999999999991</c:v>
                </c:pt>
                <c:pt idx="9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1-4D74-8977-1BFCE23B8692}"/>
            </c:ext>
          </c:extLst>
        </c:ser>
        <c:ser>
          <c:idx val="2"/>
          <c:order val="2"/>
          <c:tx>
            <c:strRef>
              <c:f>SKILLS!$C$4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SKILLS!$D$4:$M$4</c:f>
              <c:numCache>
                <c:formatCode>0.00</c:formatCode>
                <c:ptCount val="10"/>
                <c:pt idx="0">
                  <c:v>2.75</c:v>
                </c:pt>
                <c:pt idx="1">
                  <c:v>2.8749999999999991</c:v>
                </c:pt>
                <c:pt idx="2">
                  <c:v>3.25</c:v>
                </c:pt>
                <c:pt idx="3">
                  <c:v>2.5</c:v>
                </c:pt>
                <c:pt idx="4">
                  <c:v>2.625</c:v>
                </c:pt>
                <c:pt idx="5">
                  <c:v>2.25</c:v>
                </c:pt>
                <c:pt idx="6">
                  <c:v>2.125</c:v>
                </c:pt>
                <c:pt idx="7">
                  <c:v>2.125</c:v>
                </c:pt>
                <c:pt idx="8">
                  <c:v>3</c:v>
                </c:pt>
                <c:pt idx="9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1-4D74-8977-1BFCE23B8692}"/>
            </c:ext>
          </c:extLst>
        </c:ser>
        <c:ser>
          <c:idx val="3"/>
          <c:order val="3"/>
          <c:tx>
            <c:strRef>
              <c:f>SKILLS!$C$5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SKILLS!$D$5:$M$5</c:f>
              <c:numCache>
                <c:formatCode>0.00</c:formatCode>
                <c:ptCount val="10"/>
                <c:pt idx="0">
                  <c:v>3</c:v>
                </c:pt>
                <c:pt idx="1">
                  <c:v>3.6</c:v>
                </c:pt>
                <c:pt idx="2">
                  <c:v>3.4</c:v>
                </c:pt>
                <c:pt idx="3">
                  <c:v>2.8</c:v>
                </c:pt>
                <c:pt idx="4">
                  <c:v>2</c:v>
                </c:pt>
                <c:pt idx="5">
                  <c:v>2</c:v>
                </c:pt>
                <c:pt idx="6">
                  <c:v>3.2</c:v>
                </c:pt>
                <c:pt idx="7">
                  <c:v>2.6</c:v>
                </c:pt>
                <c:pt idx="8">
                  <c:v>3.2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1-4D74-8977-1BFCE23B8692}"/>
            </c:ext>
          </c:extLst>
        </c:ser>
        <c:ser>
          <c:idx val="4"/>
          <c:order val="4"/>
          <c:tx>
            <c:strRef>
              <c:f>SKILLS!$C$6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SKILLS!$D$6:$M$6</c:f>
              <c:numCache>
                <c:formatCode>0.00</c:formatCode>
                <c:ptCount val="10"/>
                <c:pt idx="0">
                  <c:v>2.9090909090909087</c:v>
                </c:pt>
                <c:pt idx="1">
                  <c:v>3.0909090909090908</c:v>
                </c:pt>
                <c:pt idx="2">
                  <c:v>3.5454545454545454</c:v>
                </c:pt>
                <c:pt idx="3">
                  <c:v>2.3636363636363642</c:v>
                </c:pt>
                <c:pt idx="4">
                  <c:v>2.2727272727272747</c:v>
                </c:pt>
                <c:pt idx="5">
                  <c:v>1.9090909090909096</c:v>
                </c:pt>
                <c:pt idx="6">
                  <c:v>2.6363636363636354</c:v>
                </c:pt>
                <c:pt idx="7">
                  <c:v>2.1818181818181803</c:v>
                </c:pt>
                <c:pt idx="8">
                  <c:v>3.1818181818181803</c:v>
                </c:pt>
                <c:pt idx="9">
                  <c:v>2.0909090909090908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1-4D74-8977-1BFCE23B8692}"/>
            </c:ext>
          </c:extLst>
        </c:ser>
        <c:ser>
          <c:idx val="5"/>
          <c:order val="5"/>
          <c:tx>
            <c:strRef>
              <c:f>SKILLS!$C$7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SKILLS!$D$7:$M$7</c:f>
              <c:numCache>
                <c:formatCode>0.00</c:formatCode>
                <c:ptCount val="10"/>
                <c:pt idx="0">
                  <c:v>2.8</c:v>
                </c:pt>
                <c:pt idx="1">
                  <c:v>3.2</c:v>
                </c:pt>
                <c:pt idx="2">
                  <c:v>3</c:v>
                </c:pt>
                <c:pt idx="3">
                  <c:v>2.9</c:v>
                </c:pt>
                <c:pt idx="4">
                  <c:v>2.5</c:v>
                </c:pt>
                <c:pt idx="5">
                  <c:v>1.8</c:v>
                </c:pt>
                <c:pt idx="6">
                  <c:v>2.6</c:v>
                </c:pt>
                <c:pt idx="7">
                  <c:v>2.5</c:v>
                </c:pt>
                <c:pt idx="8">
                  <c:v>2.8</c:v>
                </c:pt>
                <c:pt idx="9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51-4D74-8977-1BFCE23B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6368"/>
        <c:axId val="71029120"/>
      </c:barChart>
      <c:catAx>
        <c:axId val="709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029120"/>
        <c:crosses val="autoZero"/>
        <c:auto val="1"/>
        <c:lblAlgn val="ctr"/>
        <c:lblOffset val="100"/>
        <c:noMultiLvlLbl val="0"/>
      </c:catAx>
      <c:valAx>
        <c:axId val="7102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098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i="0" baseline="0" dirty="0">
                <a:effectLst/>
              </a:rPr>
              <a:t>SELF COMPETENCIES</a:t>
            </a:r>
            <a:endParaRPr lang="it-IT" sz="2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'SELF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'SELF COMPETENCIES'!$C$3:$P$3</c:f>
              <c:numCache>
                <c:formatCode>0.00</c:formatCode>
                <c:ptCount val="14"/>
                <c:pt idx="0">
                  <c:v>3.3499999999999992</c:v>
                </c:pt>
                <c:pt idx="1">
                  <c:v>3.3499999999999992</c:v>
                </c:pt>
                <c:pt idx="2">
                  <c:v>3.6</c:v>
                </c:pt>
                <c:pt idx="3">
                  <c:v>2.9</c:v>
                </c:pt>
                <c:pt idx="4">
                  <c:v>3.55</c:v>
                </c:pt>
                <c:pt idx="5">
                  <c:v>3.55</c:v>
                </c:pt>
                <c:pt idx="6">
                  <c:v>3.3499999999999992</c:v>
                </c:pt>
                <c:pt idx="7">
                  <c:v>3.65</c:v>
                </c:pt>
                <c:pt idx="8">
                  <c:v>3.75</c:v>
                </c:pt>
                <c:pt idx="9">
                  <c:v>3.55</c:v>
                </c:pt>
                <c:pt idx="10">
                  <c:v>3.6</c:v>
                </c:pt>
                <c:pt idx="11">
                  <c:v>3.75</c:v>
                </c:pt>
                <c:pt idx="12">
                  <c:v>3.8</c:v>
                </c:pt>
                <c:pt idx="13">
                  <c:v>3.4499999999999997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0-4266-9B74-4D930BF666FB}"/>
            </c:ext>
          </c:extLst>
        </c:ser>
        <c:ser>
          <c:idx val="1"/>
          <c:order val="1"/>
          <c:tx>
            <c:strRef>
              <c:f>'SELF COMPETENCIES'!$B$4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'SELF COMPETENCIES'!$C$4:$P$4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B850-4266-9B74-4D930BF666FB}"/>
            </c:ext>
          </c:extLst>
        </c:ser>
        <c:ser>
          <c:idx val="2"/>
          <c:order val="2"/>
          <c:tx>
            <c:strRef>
              <c:f>'SELF COMPETENCIES'!$B$5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'SELF COMPETENCIES'!$C$5:$P$5</c:f>
              <c:numCache>
                <c:formatCode>0.00</c:formatCode>
                <c:ptCount val="14"/>
                <c:pt idx="0">
                  <c:v>3.3124999999999987</c:v>
                </c:pt>
                <c:pt idx="1">
                  <c:v>3.3124999999999987</c:v>
                </c:pt>
                <c:pt idx="2">
                  <c:v>3.625</c:v>
                </c:pt>
                <c:pt idx="3">
                  <c:v>2.9375</c:v>
                </c:pt>
                <c:pt idx="4">
                  <c:v>3.5</c:v>
                </c:pt>
                <c:pt idx="5">
                  <c:v>3.5</c:v>
                </c:pt>
                <c:pt idx="6">
                  <c:v>3.25</c:v>
                </c:pt>
                <c:pt idx="7">
                  <c:v>3.625</c:v>
                </c:pt>
                <c:pt idx="8">
                  <c:v>3.75</c:v>
                </c:pt>
                <c:pt idx="9">
                  <c:v>3.5</c:v>
                </c:pt>
                <c:pt idx="10">
                  <c:v>3.5625</c:v>
                </c:pt>
                <c:pt idx="11">
                  <c:v>3.6875000000000009</c:v>
                </c:pt>
                <c:pt idx="12">
                  <c:v>3.75</c:v>
                </c:pt>
                <c:pt idx="13">
                  <c:v>3.4375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50-4266-9B74-4D930BF666FB}"/>
            </c:ext>
          </c:extLst>
        </c:ser>
        <c:ser>
          <c:idx val="3"/>
          <c:order val="3"/>
          <c:tx>
            <c:strRef>
              <c:f>'SELF COMPETENCIES'!$B$6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'SELF COMPETENCIES'!$C$6:$P$6</c:f>
              <c:numCache>
                <c:formatCode>0.00</c:formatCode>
                <c:ptCount val="1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2.75</c:v>
                </c:pt>
                <c:pt idx="4">
                  <c:v>3.75</c:v>
                </c:pt>
                <c:pt idx="5">
                  <c:v>3.75</c:v>
                </c:pt>
                <c:pt idx="6">
                  <c:v>3.75</c:v>
                </c:pt>
                <c:pt idx="7">
                  <c:v>3.75</c:v>
                </c:pt>
                <c:pt idx="8">
                  <c:v>3.75</c:v>
                </c:pt>
                <c:pt idx="9">
                  <c:v>3.75</c:v>
                </c:pt>
                <c:pt idx="10">
                  <c:v>3.75</c:v>
                </c:pt>
                <c:pt idx="11">
                  <c:v>4</c:v>
                </c:pt>
                <c:pt idx="12">
                  <c:v>4</c:v>
                </c:pt>
                <c:pt idx="1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50-4266-9B74-4D930BF666FB}"/>
            </c:ext>
          </c:extLst>
        </c:ser>
        <c:ser>
          <c:idx val="4"/>
          <c:order val="4"/>
          <c:tx>
            <c:strRef>
              <c:f>'SELF COMPETENCIES'!$B$7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COMPETENCIES'!$C$7:$P$7</c:f>
              <c:numCache>
                <c:formatCode>0.00</c:formatCode>
                <c:ptCount val="14"/>
                <c:pt idx="0">
                  <c:v>2.8181818181818192</c:v>
                </c:pt>
                <c:pt idx="1">
                  <c:v>2.6363636363636354</c:v>
                </c:pt>
                <c:pt idx="2">
                  <c:v>3.0909090909090908</c:v>
                </c:pt>
                <c:pt idx="3">
                  <c:v>2.4545454545454537</c:v>
                </c:pt>
                <c:pt idx="4">
                  <c:v>3.0909090909090908</c:v>
                </c:pt>
                <c:pt idx="5">
                  <c:v>2.9090909090909087</c:v>
                </c:pt>
                <c:pt idx="6">
                  <c:v>2.5454545454545454</c:v>
                </c:pt>
                <c:pt idx="7">
                  <c:v>3</c:v>
                </c:pt>
                <c:pt idx="8">
                  <c:v>3</c:v>
                </c:pt>
                <c:pt idx="9">
                  <c:v>2.9090909090909087</c:v>
                </c:pt>
                <c:pt idx="10">
                  <c:v>2.8181818181818192</c:v>
                </c:pt>
                <c:pt idx="11">
                  <c:v>3.0909090909090908</c:v>
                </c:pt>
                <c:pt idx="12">
                  <c:v>3.2727272727272747</c:v>
                </c:pt>
                <c:pt idx="13">
                  <c:v>2.9090909090909087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50-4266-9B74-4D930BF666FB}"/>
            </c:ext>
          </c:extLst>
        </c:ser>
        <c:ser>
          <c:idx val="5"/>
          <c:order val="5"/>
          <c:tx>
            <c:strRef>
              <c:f>'SELF COMPETENCIES'!$B$8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COMPETENCIES'!$C$8:$P$8</c:f>
              <c:numCache>
                <c:formatCode>0.00</c:formatCode>
                <c:ptCount val="14"/>
                <c:pt idx="0">
                  <c:v>3.4444444444444438</c:v>
                </c:pt>
                <c:pt idx="1">
                  <c:v>3.4444444444444438</c:v>
                </c:pt>
                <c:pt idx="2">
                  <c:v>3.3333333333333335</c:v>
                </c:pt>
                <c:pt idx="3">
                  <c:v>2.5555555555555554</c:v>
                </c:pt>
                <c:pt idx="4">
                  <c:v>3.3333333333333335</c:v>
                </c:pt>
                <c:pt idx="5">
                  <c:v>3.6666666666666665</c:v>
                </c:pt>
                <c:pt idx="6">
                  <c:v>3.4444444444444438</c:v>
                </c:pt>
                <c:pt idx="7">
                  <c:v>3.6666666666666665</c:v>
                </c:pt>
                <c:pt idx="8">
                  <c:v>3.888888888888888</c:v>
                </c:pt>
                <c:pt idx="9">
                  <c:v>3.7777777777777799</c:v>
                </c:pt>
                <c:pt idx="10">
                  <c:v>4</c:v>
                </c:pt>
                <c:pt idx="11">
                  <c:v>3.6666666666666665</c:v>
                </c:pt>
                <c:pt idx="12">
                  <c:v>3.7777777777777799</c:v>
                </c:pt>
                <c:pt idx="13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50-4266-9B74-4D930BF666FB}"/>
            </c:ext>
          </c:extLst>
        </c:ser>
        <c:ser>
          <c:idx val="6"/>
          <c:order val="6"/>
          <c:tx>
            <c:strRef>
              <c:f>'SELF COMPETENCIES'!$B$9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COMPETENCIES'!$C$9:$P$9</c:f>
              <c:numCache>
                <c:formatCode>0.00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0-4266-9B74-4D930BF66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45632"/>
        <c:axId val="56267904"/>
      </c:barChart>
      <c:catAx>
        <c:axId val="562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6267904"/>
        <c:crosses val="autoZero"/>
        <c:auto val="1"/>
        <c:lblAlgn val="ctr"/>
        <c:lblOffset val="100"/>
        <c:noMultiLvlLbl val="0"/>
      </c:catAx>
      <c:valAx>
        <c:axId val="562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62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6"/>
        <c:delete val="1"/>
      </c:legendEntry>
      <c:layout>
        <c:manualLayout>
          <c:xMode val="edge"/>
          <c:yMode val="edge"/>
          <c:x val="5.0329862886608012E-2"/>
          <c:y val="0.94603871762966663"/>
          <c:w val="0.90073224551527986"/>
          <c:h val="3.9807576467625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/>
              <a:t>SOCIAL COMPETENCIES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'SOCIAL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'SOCIAL COMPETENCIES'!$C$3:$M$3</c:f>
              <c:numCache>
                <c:formatCode>0.00</c:formatCode>
                <c:ptCount val="11"/>
                <c:pt idx="0">
                  <c:v>3.5</c:v>
                </c:pt>
                <c:pt idx="1">
                  <c:v>3.4499999999999997</c:v>
                </c:pt>
                <c:pt idx="2">
                  <c:v>3.6</c:v>
                </c:pt>
                <c:pt idx="3">
                  <c:v>3.4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3.4499999999999997</c:v>
                </c:pt>
                <c:pt idx="8">
                  <c:v>3.4</c:v>
                </c:pt>
                <c:pt idx="9">
                  <c:v>3.5555555555555554</c:v>
                </c:pt>
                <c:pt idx="10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F-44B6-80C3-438654F70484}"/>
            </c:ext>
          </c:extLst>
        </c:ser>
        <c:ser>
          <c:idx val="1"/>
          <c:order val="1"/>
          <c:tx>
            <c:strRef>
              <c:f>'SOCIAL COMPETENCIES'!$B$4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'SOCIAL COMPETENCIES'!$C$4:$M$4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10FF-44B6-80C3-438654F70484}"/>
            </c:ext>
          </c:extLst>
        </c:ser>
        <c:ser>
          <c:idx val="2"/>
          <c:order val="2"/>
          <c:tx>
            <c:strRef>
              <c:f>'SOCIAL COMPETENCIES'!$B$5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'SOCIAL COMPETENCIES'!$C$5:$M$5</c:f>
              <c:numCache>
                <c:formatCode>0.00</c:formatCode>
                <c:ptCount val="11"/>
                <c:pt idx="0">
                  <c:v>3.5</c:v>
                </c:pt>
                <c:pt idx="1">
                  <c:v>3.3124999999999987</c:v>
                </c:pt>
                <c:pt idx="2">
                  <c:v>3.625</c:v>
                </c:pt>
                <c:pt idx="3">
                  <c:v>3.3124999999999987</c:v>
                </c:pt>
                <c:pt idx="4">
                  <c:v>3.625</c:v>
                </c:pt>
                <c:pt idx="5">
                  <c:v>3.5625</c:v>
                </c:pt>
                <c:pt idx="6">
                  <c:v>3.625</c:v>
                </c:pt>
                <c:pt idx="7">
                  <c:v>3.4375</c:v>
                </c:pt>
                <c:pt idx="8">
                  <c:v>3.3749999999999991</c:v>
                </c:pt>
                <c:pt idx="9">
                  <c:v>3.3124999999999987</c:v>
                </c:pt>
                <c:pt idx="1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F-44B6-80C3-438654F70484}"/>
            </c:ext>
          </c:extLst>
        </c:ser>
        <c:ser>
          <c:idx val="3"/>
          <c:order val="3"/>
          <c:tx>
            <c:strRef>
              <c:f>'SOCIAL COMPETENCIES'!$B$6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'SOCIAL COMPETENCIES'!$C$6:$M$6</c:f>
              <c:numCache>
                <c:formatCode>0.00</c:formatCode>
                <c:ptCount val="11"/>
                <c:pt idx="0">
                  <c:v>3.5</c:v>
                </c:pt>
                <c:pt idx="1">
                  <c:v>4</c:v>
                </c:pt>
                <c:pt idx="2">
                  <c:v>3.5</c:v>
                </c:pt>
                <c:pt idx="3">
                  <c:v>3.75</c:v>
                </c:pt>
                <c:pt idx="4">
                  <c:v>3.5</c:v>
                </c:pt>
                <c:pt idx="5">
                  <c:v>3.75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3.75</c:v>
                </c:pt>
                <c:pt idx="1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F-44B6-80C3-438654F70484}"/>
            </c:ext>
          </c:extLst>
        </c:ser>
        <c:ser>
          <c:idx val="4"/>
          <c:order val="4"/>
          <c:tx>
            <c:strRef>
              <c:f>'SOCIAL COMPETENCIES'!$B$7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COMPETENCIES'!$C$7:$M$7</c:f>
              <c:numCache>
                <c:formatCode>0.00</c:formatCode>
                <c:ptCount val="11"/>
                <c:pt idx="0">
                  <c:v>3</c:v>
                </c:pt>
                <c:pt idx="1">
                  <c:v>2.9090909090909087</c:v>
                </c:pt>
                <c:pt idx="2">
                  <c:v>2.9090909090909087</c:v>
                </c:pt>
                <c:pt idx="3">
                  <c:v>3</c:v>
                </c:pt>
                <c:pt idx="4">
                  <c:v>3</c:v>
                </c:pt>
                <c:pt idx="5">
                  <c:v>2.9090909090909087</c:v>
                </c:pt>
                <c:pt idx="6">
                  <c:v>2.9090909090909087</c:v>
                </c:pt>
                <c:pt idx="7">
                  <c:v>2.9090909090909087</c:v>
                </c:pt>
                <c:pt idx="8">
                  <c:v>2.8181818181818192</c:v>
                </c:pt>
                <c:pt idx="9">
                  <c:v>2.5454545454545454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FF-44B6-80C3-438654F70484}"/>
            </c:ext>
          </c:extLst>
        </c:ser>
        <c:ser>
          <c:idx val="5"/>
          <c:order val="5"/>
          <c:tx>
            <c:strRef>
              <c:f>'SOCIAL COMPETENCIES'!$B$8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COMPETENCIES'!$C$8:$M$8</c:f>
              <c:numCache>
                <c:formatCode>0.00</c:formatCode>
                <c:ptCount val="11"/>
                <c:pt idx="0">
                  <c:v>3.2222222222222232</c:v>
                </c:pt>
                <c:pt idx="1">
                  <c:v>3.3333333333333335</c:v>
                </c:pt>
                <c:pt idx="2">
                  <c:v>3.5555555555555554</c:v>
                </c:pt>
                <c:pt idx="3">
                  <c:v>3.1111111111111112</c:v>
                </c:pt>
                <c:pt idx="4">
                  <c:v>3.5555555555555554</c:v>
                </c:pt>
                <c:pt idx="5">
                  <c:v>3.6666666666666665</c:v>
                </c:pt>
                <c:pt idx="6">
                  <c:v>3.6666666666666665</c:v>
                </c:pt>
                <c:pt idx="7">
                  <c:v>3.2222222222222232</c:v>
                </c:pt>
                <c:pt idx="8">
                  <c:v>3.3333333333333335</c:v>
                </c:pt>
                <c:pt idx="9">
                  <c:v>3.7777777777777799</c:v>
                </c:pt>
                <c:pt idx="10">
                  <c:v>3.4444444444444438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FF-44B6-80C3-438654F70484}"/>
            </c:ext>
          </c:extLst>
        </c:ser>
        <c:ser>
          <c:idx val="6"/>
          <c:order val="6"/>
          <c:tx>
            <c:strRef>
              <c:f>'SOCIAL COMPETENCIES'!$B$9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COMPETENCIES'!$C$9:$M$9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F-44B6-80C3-438654F70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13216"/>
        <c:axId val="71514752"/>
      </c:barChart>
      <c:catAx>
        <c:axId val="715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514752"/>
        <c:crosses val="autoZero"/>
        <c:auto val="1"/>
        <c:lblAlgn val="ctr"/>
        <c:lblOffset val="100"/>
        <c:noMultiLvlLbl val="0"/>
      </c:catAx>
      <c:valAx>
        <c:axId val="715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5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SKILLS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SKILLS!$C$2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SKILLS!$D$2:$M$2</c:f>
              <c:numCache>
                <c:formatCode>0.00</c:formatCode>
                <c:ptCount val="10"/>
                <c:pt idx="0">
                  <c:v>3.55</c:v>
                </c:pt>
                <c:pt idx="1">
                  <c:v>3.75</c:v>
                </c:pt>
                <c:pt idx="2">
                  <c:v>3.6</c:v>
                </c:pt>
                <c:pt idx="3">
                  <c:v>3.6</c:v>
                </c:pt>
                <c:pt idx="4">
                  <c:v>3.65</c:v>
                </c:pt>
                <c:pt idx="5">
                  <c:v>3.05</c:v>
                </c:pt>
                <c:pt idx="6">
                  <c:v>3.4499999999999997</c:v>
                </c:pt>
                <c:pt idx="7">
                  <c:v>3.55</c:v>
                </c:pt>
                <c:pt idx="8">
                  <c:v>3.25</c:v>
                </c:pt>
                <c:pt idx="9">
                  <c:v>3.4499999999999997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F-4A06-A7CA-C4204C92D8D0}"/>
            </c:ext>
          </c:extLst>
        </c:ser>
        <c:ser>
          <c:idx val="1"/>
          <c:order val="1"/>
          <c:tx>
            <c:strRef>
              <c:f>SKILLS!$C$3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SKILLS!$D$3:$M$3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CB8F-4A06-A7CA-C4204C92D8D0}"/>
            </c:ext>
          </c:extLst>
        </c:ser>
        <c:ser>
          <c:idx val="2"/>
          <c:order val="2"/>
          <c:tx>
            <c:strRef>
              <c:f>SKILLS!$C$4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SKILLS!$D$4:$M$4</c:f>
              <c:numCache>
                <c:formatCode>0.00</c:formatCode>
                <c:ptCount val="10"/>
                <c:pt idx="0">
                  <c:v>3.4375</c:v>
                </c:pt>
                <c:pt idx="1">
                  <c:v>3.75</c:v>
                </c:pt>
                <c:pt idx="2">
                  <c:v>3.5625</c:v>
                </c:pt>
                <c:pt idx="3">
                  <c:v>3.75</c:v>
                </c:pt>
                <c:pt idx="4">
                  <c:v>3.75</c:v>
                </c:pt>
                <c:pt idx="5">
                  <c:v>3.25</c:v>
                </c:pt>
                <c:pt idx="6">
                  <c:v>3.3749999999999991</c:v>
                </c:pt>
                <c:pt idx="7">
                  <c:v>3.5</c:v>
                </c:pt>
                <c:pt idx="8">
                  <c:v>3.25</c:v>
                </c:pt>
                <c:pt idx="9">
                  <c:v>3.3124999999999987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8F-4A06-A7CA-C4204C92D8D0}"/>
            </c:ext>
          </c:extLst>
        </c:ser>
        <c:ser>
          <c:idx val="3"/>
          <c:order val="3"/>
          <c:tx>
            <c:strRef>
              <c:f>SKILLS!$C$5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SKILLS!$D$5:$M$5</c:f>
              <c:numCache>
                <c:formatCode>0.00</c:formatCode>
                <c:ptCount val="10"/>
                <c:pt idx="0">
                  <c:v>4</c:v>
                </c:pt>
                <c:pt idx="1">
                  <c:v>3.75</c:v>
                </c:pt>
                <c:pt idx="2">
                  <c:v>3.75</c:v>
                </c:pt>
                <c:pt idx="3">
                  <c:v>3</c:v>
                </c:pt>
                <c:pt idx="4">
                  <c:v>3.25</c:v>
                </c:pt>
                <c:pt idx="5">
                  <c:v>2.25</c:v>
                </c:pt>
                <c:pt idx="6">
                  <c:v>3.75</c:v>
                </c:pt>
                <c:pt idx="7">
                  <c:v>3.75</c:v>
                </c:pt>
                <c:pt idx="8">
                  <c:v>3.25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8F-4A06-A7CA-C4204C92D8D0}"/>
            </c:ext>
          </c:extLst>
        </c:ser>
        <c:ser>
          <c:idx val="4"/>
          <c:order val="4"/>
          <c:tx>
            <c:strRef>
              <c:f>SKILLS!$C$6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SKILLS!$D$6:$M$6</c:f>
              <c:numCache>
                <c:formatCode>0.00</c:formatCode>
                <c:ptCount val="10"/>
                <c:pt idx="0">
                  <c:v>2.8181818181818192</c:v>
                </c:pt>
                <c:pt idx="1">
                  <c:v>3.0909090909090908</c:v>
                </c:pt>
                <c:pt idx="2">
                  <c:v>2.9090909090909087</c:v>
                </c:pt>
                <c:pt idx="3">
                  <c:v>2.8181818181818192</c:v>
                </c:pt>
                <c:pt idx="4">
                  <c:v>2.9090909090909087</c:v>
                </c:pt>
                <c:pt idx="5">
                  <c:v>2.1818181818181803</c:v>
                </c:pt>
                <c:pt idx="6">
                  <c:v>3</c:v>
                </c:pt>
                <c:pt idx="7">
                  <c:v>2.8181818181818192</c:v>
                </c:pt>
                <c:pt idx="8">
                  <c:v>2.727272727272728</c:v>
                </c:pt>
                <c:pt idx="9">
                  <c:v>2.6363636363636354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8F-4A06-A7CA-C4204C92D8D0}"/>
            </c:ext>
          </c:extLst>
        </c:ser>
        <c:ser>
          <c:idx val="5"/>
          <c:order val="5"/>
          <c:tx>
            <c:strRef>
              <c:f>SKILLS!$C$7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SKILLS!$D$7:$M$7</c:f>
              <c:numCache>
                <c:formatCode>0.00</c:formatCode>
                <c:ptCount val="10"/>
                <c:pt idx="0">
                  <c:v>3.6666666666666665</c:v>
                </c:pt>
                <c:pt idx="1">
                  <c:v>3.6666666666666665</c:v>
                </c:pt>
                <c:pt idx="2">
                  <c:v>3.7777777777777799</c:v>
                </c:pt>
                <c:pt idx="3">
                  <c:v>3.7777777777777799</c:v>
                </c:pt>
                <c:pt idx="4">
                  <c:v>3.6666666666666665</c:v>
                </c:pt>
                <c:pt idx="5">
                  <c:v>3.4444444444444438</c:v>
                </c:pt>
                <c:pt idx="6">
                  <c:v>3.3333333333333335</c:v>
                </c:pt>
                <c:pt idx="7">
                  <c:v>3.6666666666666665</c:v>
                </c:pt>
                <c:pt idx="8">
                  <c:v>3</c:v>
                </c:pt>
                <c:pt idx="9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8F-4A06-A7CA-C4204C92D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11904"/>
        <c:axId val="71613440"/>
      </c:barChart>
      <c:catAx>
        <c:axId val="71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613440"/>
        <c:crosses val="autoZero"/>
        <c:auto val="1"/>
        <c:lblAlgn val="ctr"/>
        <c:lblOffset val="100"/>
        <c:noMultiLvlLbl val="0"/>
      </c:catAx>
      <c:valAx>
        <c:axId val="716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6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i="0" baseline="0">
                <a:effectLst/>
              </a:rPr>
              <a:t>SELF COMPETENCIES</a:t>
            </a:r>
            <a:endParaRPr lang="it-IT" sz="24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'SELF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'SELF COMPETENCIES'!$C$3:$P$3</c:f>
              <c:numCache>
                <c:formatCode>0.00</c:formatCode>
                <c:ptCount val="14"/>
                <c:pt idx="0">
                  <c:v>3.1428571428571432</c:v>
                </c:pt>
                <c:pt idx="1">
                  <c:v>2.5714285714285707</c:v>
                </c:pt>
                <c:pt idx="2">
                  <c:v>3.2857142857142856</c:v>
                </c:pt>
                <c:pt idx="3">
                  <c:v>3.2857142857142856</c:v>
                </c:pt>
                <c:pt idx="4">
                  <c:v>3</c:v>
                </c:pt>
                <c:pt idx="5">
                  <c:v>3.1428571428571432</c:v>
                </c:pt>
                <c:pt idx="6">
                  <c:v>2.4285714285714293</c:v>
                </c:pt>
                <c:pt idx="7">
                  <c:v>3</c:v>
                </c:pt>
                <c:pt idx="8">
                  <c:v>3.4285714285714293</c:v>
                </c:pt>
                <c:pt idx="9">
                  <c:v>2.8571428571428572</c:v>
                </c:pt>
                <c:pt idx="10">
                  <c:v>3.5714285714285707</c:v>
                </c:pt>
                <c:pt idx="11">
                  <c:v>3.4285714285714293</c:v>
                </c:pt>
                <c:pt idx="12">
                  <c:v>3.8571428571428572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C-4F9F-BF29-E0F40B66157E}"/>
            </c:ext>
          </c:extLst>
        </c:ser>
        <c:ser>
          <c:idx val="1"/>
          <c:order val="1"/>
          <c:tx>
            <c:strRef>
              <c:f>'SELF COMPETENCIES'!$B$4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'SELF COMPETENCIES'!$C$4:$P$4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936C-4F9F-BF29-E0F40B66157E}"/>
            </c:ext>
          </c:extLst>
        </c:ser>
        <c:ser>
          <c:idx val="2"/>
          <c:order val="2"/>
          <c:tx>
            <c:strRef>
              <c:f>'SELF COMPETENCIES'!$B$5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'SELF COMPETENCIES'!$C$5:$P$5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936C-4F9F-BF29-E0F40B66157E}"/>
            </c:ext>
          </c:extLst>
        </c:ser>
        <c:ser>
          <c:idx val="3"/>
          <c:order val="3"/>
          <c:tx>
            <c:strRef>
              <c:f>'SELF COMPETENCIES'!$B$6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'SELF COMPETENCIES'!$C$6:$P$6</c:f>
              <c:numCache>
                <c:formatCode>0.00</c:formatCode>
                <c:ptCount val="14"/>
                <c:pt idx="0">
                  <c:v>3.1428571428571432</c:v>
                </c:pt>
                <c:pt idx="1">
                  <c:v>2.5714285714285707</c:v>
                </c:pt>
                <c:pt idx="2">
                  <c:v>3.2857142857142856</c:v>
                </c:pt>
                <c:pt idx="3">
                  <c:v>3.2857142857142856</c:v>
                </c:pt>
                <c:pt idx="4">
                  <c:v>3</c:v>
                </c:pt>
                <c:pt idx="5">
                  <c:v>3.1428571428571432</c:v>
                </c:pt>
                <c:pt idx="6">
                  <c:v>2.4285714285714293</c:v>
                </c:pt>
                <c:pt idx="7">
                  <c:v>3</c:v>
                </c:pt>
                <c:pt idx="8">
                  <c:v>3.4285714285714293</c:v>
                </c:pt>
                <c:pt idx="9">
                  <c:v>2.8571428571428572</c:v>
                </c:pt>
                <c:pt idx="10">
                  <c:v>3.5714285714285707</c:v>
                </c:pt>
                <c:pt idx="11">
                  <c:v>3.4285714285714293</c:v>
                </c:pt>
                <c:pt idx="12">
                  <c:v>3.8571428571428572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6C-4F9F-BF29-E0F40B66157E}"/>
            </c:ext>
          </c:extLst>
        </c:ser>
        <c:ser>
          <c:idx val="4"/>
          <c:order val="4"/>
          <c:tx>
            <c:strRef>
              <c:f>'SELF COMPETENCIES'!$B$7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COMPETENCIES'!$C$7:$P$7</c:f>
              <c:numCache>
                <c:formatCode>0.00</c:formatCode>
                <c:ptCount val="14"/>
                <c:pt idx="0">
                  <c:v>3.25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3</c:v>
                </c:pt>
                <c:pt idx="5">
                  <c:v>3.75</c:v>
                </c:pt>
                <c:pt idx="6">
                  <c:v>2.5</c:v>
                </c:pt>
                <c:pt idx="7">
                  <c:v>3.25</c:v>
                </c:pt>
                <c:pt idx="8">
                  <c:v>3.75</c:v>
                </c:pt>
                <c:pt idx="9">
                  <c:v>3.25</c:v>
                </c:pt>
                <c:pt idx="10">
                  <c:v>3.75</c:v>
                </c:pt>
                <c:pt idx="11">
                  <c:v>3.75</c:v>
                </c:pt>
                <c:pt idx="12">
                  <c:v>3.75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6C-4F9F-BF29-E0F40B66157E}"/>
            </c:ext>
          </c:extLst>
        </c:ser>
        <c:ser>
          <c:idx val="5"/>
          <c:order val="5"/>
          <c:tx>
            <c:strRef>
              <c:f>'SELF COMPETENCIES'!$B$8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COMPETENCIES'!$C$8:$P$8</c:f>
              <c:numCache>
                <c:formatCode>0.00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2.3333333333333335</c:v>
                </c:pt>
                <c:pt idx="6">
                  <c:v>2.3333333333333335</c:v>
                </c:pt>
                <c:pt idx="7">
                  <c:v>2.6666666666666665</c:v>
                </c:pt>
                <c:pt idx="8">
                  <c:v>3</c:v>
                </c:pt>
                <c:pt idx="9">
                  <c:v>2.3333333333333335</c:v>
                </c:pt>
                <c:pt idx="10">
                  <c:v>3.3333333333333335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6C-4F9F-BF29-E0F40B66157E}"/>
            </c:ext>
          </c:extLst>
        </c:ser>
        <c:ser>
          <c:idx val="6"/>
          <c:order val="6"/>
          <c:tx>
            <c:strRef>
              <c:f>'SELF COMPETENCIES'!$B$9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'SELF COMPETENCIES'!$C$9:$P$9</c:f>
              <c:numCache>
                <c:formatCode>0.00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6C-4F9F-BF29-E0F40B66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48224"/>
        <c:axId val="71434624"/>
      </c:barChart>
      <c:catAx>
        <c:axId val="717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434624"/>
        <c:crosses val="autoZero"/>
        <c:auto val="1"/>
        <c:lblAlgn val="ctr"/>
        <c:lblOffset val="100"/>
        <c:noMultiLvlLbl val="0"/>
      </c:catAx>
      <c:valAx>
        <c:axId val="7143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7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/>
              <a:t>SOCIAL COMPETENCIES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'SOCIAL COMPETENCIES'!$B$3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'SOCIAL COMPETENCIES'!$C$3:$M$3</c:f>
              <c:numCache>
                <c:formatCode>0.00</c:formatCode>
                <c:ptCount val="11"/>
                <c:pt idx="0">
                  <c:v>3.1428571428571432</c:v>
                </c:pt>
                <c:pt idx="1">
                  <c:v>2.8571428571428572</c:v>
                </c:pt>
                <c:pt idx="2">
                  <c:v>3.2857142857142856</c:v>
                </c:pt>
                <c:pt idx="3">
                  <c:v>3.5714285714285707</c:v>
                </c:pt>
                <c:pt idx="4">
                  <c:v>3.7142857142857144</c:v>
                </c:pt>
                <c:pt idx="5">
                  <c:v>3.4285714285714293</c:v>
                </c:pt>
                <c:pt idx="6">
                  <c:v>3.4285714285714293</c:v>
                </c:pt>
                <c:pt idx="7">
                  <c:v>3.7142857142857144</c:v>
                </c:pt>
                <c:pt idx="8">
                  <c:v>3.7142857142857144</c:v>
                </c:pt>
                <c:pt idx="9">
                  <c:v>3.3333333333333335</c:v>
                </c:pt>
                <c:pt idx="10">
                  <c:v>3.7142857142857144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6-47C6-A197-5B757181A80A}"/>
            </c:ext>
          </c:extLst>
        </c:ser>
        <c:ser>
          <c:idx val="1"/>
          <c:order val="1"/>
          <c:tx>
            <c:strRef>
              <c:f>'SOCIAL COMPETENCIES'!$B$4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'SOCIAL COMPETENCIES'!$C$4:$M$4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4BB6-47C6-A197-5B757181A80A}"/>
            </c:ext>
          </c:extLst>
        </c:ser>
        <c:ser>
          <c:idx val="2"/>
          <c:order val="2"/>
          <c:tx>
            <c:strRef>
              <c:f>'SOCIAL COMPETENCIES'!$B$5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'SOCIAL COMPETENCIES'!$C$5:$M$5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4BB6-47C6-A197-5B757181A80A}"/>
            </c:ext>
          </c:extLst>
        </c:ser>
        <c:ser>
          <c:idx val="3"/>
          <c:order val="3"/>
          <c:tx>
            <c:strRef>
              <c:f>'SOCIAL COMPETENCIES'!$B$6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'SOCIAL COMPETENCIES'!$C$6:$M$6</c:f>
              <c:numCache>
                <c:formatCode>0.00</c:formatCode>
                <c:ptCount val="11"/>
                <c:pt idx="0">
                  <c:v>3.1428571428571432</c:v>
                </c:pt>
                <c:pt idx="1">
                  <c:v>2.8571428571428572</c:v>
                </c:pt>
                <c:pt idx="2">
                  <c:v>3.2857142857142856</c:v>
                </c:pt>
                <c:pt idx="3">
                  <c:v>3.5714285714285707</c:v>
                </c:pt>
                <c:pt idx="4">
                  <c:v>3.7142857142857144</c:v>
                </c:pt>
                <c:pt idx="5">
                  <c:v>3.4285714285714293</c:v>
                </c:pt>
                <c:pt idx="6">
                  <c:v>3.4285714285714293</c:v>
                </c:pt>
                <c:pt idx="7">
                  <c:v>3.7142857142857144</c:v>
                </c:pt>
                <c:pt idx="8">
                  <c:v>3.7142857142857144</c:v>
                </c:pt>
                <c:pt idx="9">
                  <c:v>3.3333333333333335</c:v>
                </c:pt>
                <c:pt idx="10">
                  <c:v>3.7142857142857144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B6-47C6-A197-5B757181A80A}"/>
            </c:ext>
          </c:extLst>
        </c:ser>
        <c:ser>
          <c:idx val="4"/>
          <c:order val="4"/>
          <c:tx>
            <c:strRef>
              <c:f>'SOCIAL COMPETENCIES'!$B$7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COMPETENCIES'!$C$7:$M$7</c:f>
              <c:numCache>
                <c:formatCode>0.00</c:formatCode>
                <c:ptCount val="11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3.25</c:v>
                </c:pt>
                <c:pt idx="6">
                  <c:v>3.25</c:v>
                </c:pt>
                <c:pt idx="7">
                  <c:v>3.5</c:v>
                </c:pt>
                <c:pt idx="8">
                  <c:v>3.75</c:v>
                </c:pt>
                <c:pt idx="9">
                  <c:v>3.25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6-47C6-A197-5B757181A80A}"/>
            </c:ext>
          </c:extLst>
        </c:ser>
        <c:ser>
          <c:idx val="5"/>
          <c:order val="5"/>
          <c:tx>
            <c:strRef>
              <c:f>'SOCIAL COMPETENCIES'!$B$8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COMPETENCIES'!$C$8:$M$8</c:f>
              <c:numCache>
                <c:formatCode>0.00</c:formatCode>
                <c:ptCount val="11"/>
                <c:pt idx="0">
                  <c:v>2.6666666666666665</c:v>
                </c:pt>
                <c:pt idx="1">
                  <c:v>2</c:v>
                </c:pt>
                <c:pt idx="2">
                  <c:v>3</c:v>
                </c:pt>
                <c:pt idx="3">
                  <c:v>3.6666666666666665</c:v>
                </c:pt>
                <c:pt idx="4">
                  <c:v>4</c:v>
                </c:pt>
                <c:pt idx="5">
                  <c:v>3.6666666666666665</c:v>
                </c:pt>
                <c:pt idx="6">
                  <c:v>3.6666666666666665</c:v>
                </c:pt>
                <c:pt idx="7">
                  <c:v>4</c:v>
                </c:pt>
                <c:pt idx="8">
                  <c:v>3.6666666666666665</c:v>
                </c:pt>
                <c:pt idx="9">
                  <c:v>3.3333333333333335</c:v>
                </c:pt>
                <c:pt idx="10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B6-47C6-A197-5B757181A80A}"/>
            </c:ext>
          </c:extLst>
        </c:ser>
        <c:ser>
          <c:idx val="6"/>
          <c:order val="6"/>
          <c:tx>
            <c:strRef>
              <c:f>'SOCIAL COMPETENCIES'!$B$9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'SOCIAL COMPETENCIES'!$C$9:$M$9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6-47C6-A197-5B757181A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42912"/>
        <c:axId val="71944448"/>
      </c:barChart>
      <c:catAx>
        <c:axId val="719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944448"/>
        <c:crosses val="autoZero"/>
        <c:auto val="1"/>
        <c:lblAlgn val="ctr"/>
        <c:lblOffset val="100"/>
        <c:noMultiLvlLbl val="0"/>
      </c:catAx>
      <c:valAx>
        <c:axId val="7194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94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/>
              <a:t>SKILLS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SKILLS!$C$2</c:f>
              <c:strCache>
                <c:ptCount val="1"/>
                <c:pt idx="0">
                  <c:v>MEDIA 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SKILLS!$D$2:$M$2</c:f>
              <c:numCache>
                <c:formatCode>0.00</c:formatCode>
                <c:ptCount val="10"/>
                <c:pt idx="0">
                  <c:v>2.2857142857142856</c:v>
                </c:pt>
                <c:pt idx="1">
                  <c:v>3.2857142857142856</c:v>
                </c:pt>
                <c:pt idx="2">
                  <c:v>3.1428571428571432</c:v>
                </c:pt>
                <c:pt idx="3">
                  <c:v>2.5714285714285707</c:v>
                </c:pt>
                <c:pt idx="4">
                  <c:v>2.2857142857142856</c:v>
                </c:pt>
                <c:pt idx="5">
                  <c:v>2.1428571428571432</c:v>
                </c:pt>
                <c:pt idx="6">
                  <c:v>2.8571428571428572</c:v>
                </c:pt>
                <c:pt idx="7">
                  <c:v>2.1428571428571432</c:v>
                </c:pt>
                <c:pt idx="8">
                  <c:v>3.2857142857142856</c:v>
                </c:pt>
                <c:pt idx="9">
                  <c:v>3.1428571428571432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7-49C6-AA0E-DA4DD440FA33}"/>
            </c:ext>
          </c:extLst>
        </c:ser>
        <c:ser>
          <c:idx val="1"/>
          <c:order val="1"/>
          <c:tx>
            <c:strRef>
              <c:f>SKILLS!$C$3</c:f>
              <c:strCache>
                <c:ptCount val="1"/>
                <c:pt idx="0">
                  <c:v>2 CLASSI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SKILLS!$D$3:$M$3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94A7-49C6-AA0E-DA4DD440FA33}"/>
            </c:ext>
          </c:extLst>
        </c:ser>
        <c:ser>
          <c:idx val="2"/>
          <c:order val="2"/>
          <c:tx>
            <c:strRef>
              <c:f>SKILLS!$C$4</c:f>
              <c:strCache>
                <c:ptCount val="1"/>
                <c:pt idx="0">
                  <c:v>3 CLASSI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SKILLS!$D$4:$M$4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94A7-49C6-AA0E-DA4DD440FA33}"/>
            </c:ext>
          </c:extLst>
        </c:ser>
        <c:ser>
          <c:idx val="3"/>
          <c:order val="3"/>
          <c:tx>
            <c:strRef>
              <c:f>SKILLS!$C$5</c:f>
              <c:strCache>
                <c:ptCount val="1"/>
                <c:pt idx="0">
                  <c:v>4 CLASSI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SKILLS!$D$5:$M$5</c:f>
              <c:numCache>
                <c:formatCode>0.00</c:formatCode>
                <c:ptCount val="10"/>
                <c:pt idx="0">
                  <c:v>2.2857142857142856</c:v>
                </c:pt>
                <c:pt idx="1">
                  <c:v>3.2857142857142856</c:v>
                </c:pt>
                <c:pt idx="2">
                  <c:v>3.1428571428571432</c:v>
                </c:pt>
                <c:pt idx="3">
                  <c:v>2.5714285714285707</c:v>
                </c:pt>
                <c:pt idx="4">
                  <c:v>2.2857142857142856</c:v>
                </c:pt>
                <c:pt idx="5">
                  <c:v>2.1428571428571432</c:v>
                </c:pt>
                <c:pt idx="6">
                  <c:v>2.8571428571428572</c:v>
                </c:pt>
                <c:pt idx="7">
                  <c:v>2.1428571428571432</c:v>
                </c:pt>
                <c:pt idx="8">
                  <c:v>3.2857142857142856</c:v>
                </c:pt>
                <c:pt idx="9">
                  <c:v>3.1428571428571432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A7-49C6-AA0E-DA4DD440FA33}"/>
            </c:ext>
          </c:extLst>
        </c:ser>
        <c:ser>
          <c:idx val="4"/>
          <c:order val="4"/>
          <c:tx>
            <c:strRef>
              <c:f>SKILLS!$C$6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SKILLS!$D$6:$M$6</c:f>
              <c:numCache>
                <c:formatCode>0.00</c:formatCode>
                <c:ptCount val="10"/>
                <c:pt idx="0">
                  <c:v>2.5</c:v>
                </c:pt>
                <c:pt idx="1">
                  <c:v>3.25</c:v>
                </c:pt>
                <c:pt idx="2">
                  <c:v>3.25</c:v>
                </c:pt>
                <c:pt idx="3">
                  <c:v>2.5</c:v>
                </c:pt>
                <c:pt idx="4">
                  <c:v>2.25</c:v>
                </c:pt>
                <c:pt idx="5">
                  <c:v>2.25</c:v>
                </c:pt>
                <c:pt idx="6">
                  <c:v>3.5</c:v>
                </c:pt>
                <c:pt idx="7">
                  <c:v>2.5</c:v>
                </c:pt>
                <c:pt idx="8">
                  <c:v>3.75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A7-49C6-AA0E-DA4DD440FA33}"/>
            </c:ext>
          </c:extLst>
        </c:ser>
        <c:ser>
          <c:idx val="5"/>
          <c:order val="5"/>
          <c:tx>
            <c:strRef>
              <c:f>SKILLS!$C$7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SKILLS!$D$7:$M$7</c:f>
              <c:numCache>
                <c:formatCode>0.00</c:formatCode>
                <c:ptCount val="10"/>
                <c:pt idx="0">
                  <c:v>2</c:v>
                </c:pt>
                <c:pt idx="1">
                  <c:v>3.3333333333333335</c:v>
                </c:pt>
                <c:pt idx="2">
                  <c:v>3</c:v>
                </c:pt>
                <c:pt idx="3">
                  <c:v>2.6666666666666665</c:v>
                </c:pt>
                <c:pt idx="4">
                  <c:v>2.3333333333333335</c:v>
                </c:pt>
                <c:pt idx="5">
                  <c:v>2</c:v>
                </c:pt>
                <c:pt idx="6">
                  <c:v>2</c:v>
                </c:pt>
                <c:pt idx="7">
                  <c:v>1.6666666666666667</c:v>
                </c:pt>
                <c:pt idx="8">
                  <c:v>2.6666666666666665</c:v>
                </c:pt>
                <c:pt idx="9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A7-49C6-AA0E-DA4DD440F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79840"/>
        <c:axId val="71781376"/>
      </c:barChart>
      <c:catAx>
        <c:axId val="717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781376"/>
        <c:crosses val="autoZero"/>
        <c:auto val="1"/>
        <c:lblAlgn val="ctr"/>
        <c:lblOffset val="100"/>
        <c:noMultiLvlLbl val="0"/>
      </c:catAx>
      <c:valAx>
        <c:axId val="7178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77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93830B-880E-45D2-A9BC-CDDC0A471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0335B2-F399-4E8E-9CE8-8FA744AFC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ECC62E-1FE8-4876-A2F4-67F6394C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40695C-7D3B-4C66-A397-C874AFB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6BBD39-ACA3-4717-A6BE-1C977681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A0945-E8E6-4BE0-9336-7A3353F2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DC0C87-2750-4C61-8946-39FCFE746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4ADD38-89B4-4B95-BA96-1D82D5B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7067E7-C7EF-4E1C-9DBC-837BA0D8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08E80-CA1C-4F6F-AD5F-FCD79F0F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8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1E1EAD-60FC-4109-8F28-6F461EC08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BCEE00-1E3A-452B-8041-4F0241E3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5A51B8-92FA-469D-BDC2-5B72BAE6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DB5197-F87B-4D09-908F-EDA8A7E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939111-8B01-4F52-A69B-EF3970B3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8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0A906-030E-4B56-8B2B-34469173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F0934-913E-48EC-9733-F815261C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3745E8-8176-4B8E-A1DE-F734C43F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BEA3C8-31A7-4308-95C7-5C59E8C9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2523C9-ADEC-44B0-B314-F4E318B4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24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A4BF3-6553-4AD7-ADD4-7DA0B813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0DC2A6-D8AC-438F-A9C5-69744240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DEA78-1A60-4CB7-A14E-4BF43B65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06B600-A58B-47D6-8C6F-FBD92E73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E9AD66-C871-4E8E-9B73-8E66EE38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20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B1DA8-EE47-4090-9BC8-360DE8F3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EFD8C-E4BF-48C6-B5FA-72B744CEF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6C8B0-9384-42A3-A86E-5AC4F29B3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1841C0-29DA-42FD-829F-4EE0C83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895E34-A3F4-49BF-AD70-92FB24C7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A78F0D-A99B-44A7-AD8C-A97C9FEB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90DD1-70F3-4D08-9D7C-2DD31F69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CE4DC7-D635-46E6-BDCE-C6C5FB54C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81FB85-A1CE-430A-A1DD-CEA4435C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267A6B-98BA-4E8D-8FF7-72EDD1615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67B04E-8AEC-4477-B46B-39A25D754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969698-A44F-4ACA-8B97-D3326999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AF9DC8-C463-407B-AC34-E575A23A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4029E7-4079-4408-A692-22A391A6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608AA-5AC9-46A7-8063-592D7EA9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519E93-15E7-4482-B9AD-3DE42622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E1A3DD-E2C9-4816-BC8B-65C22DC9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2DDF60-3760-4115-8970-CE680F44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68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D43A03-5D55-4890-8227-16B13343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C080570-7048-4518-97C7-67026BFE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138CE2-E011-40A8-B089-AE3353CF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04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8216A-13E5-4090-B7A4-BD4B5242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1554A-631B-47CF-A24E-73CD8013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EDED4A-2A5F-48B0-BEB0-B7C98C70D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421E6B-43BB-49CD-8506-8AF85F2D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A344E7-40BD-4FD6-89B5-F2207C71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BD6BE3-D0E6-49F8-BE8C-694FFDA2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25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7C656-0663-43E5-9251-374B8874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FE5EE6-2E6D-4810-AA32-933A73212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32DA35-EA97-4299-A22A-A6F5EB385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B18590-B312-4920-96F7-93F72CD3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CB803D-E539-4541-8F12-A37C7C23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6D6062-F1E8-4178-8075-D0EBF985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56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4DE254-0F0D-4911-B1F9-184658F2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ACBF35-F09D-48C4-9E4A-98E9A6703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1F450A-D497-4B68-A1D3-DE1AC9634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AC16-F82D-46CC-B610-A8E0AB619C6B}" type="datetimeFigureOut">
              <a:rPr lang="it-IT" smtClean="0"/>
              <a:pPr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0DAFC9-CD29-4A2A-A8E7-1585CEB5F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95ED4-1E76-4868-B3F6-4342E73F3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1B0B-FFC1-432E-871F-B71A3BB3D58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1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03D4C-70B1-4109-814D-5E057E3C9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Portfolio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35DDC4-C925-44EC-9B07-E432DCE70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Plus Ka229 Project  Short term exchange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 descr="logo erasmus senza sfondo">
            <a:extLst>
              <a:ext uri="{FF2B5EF4-FFF2-40B4-BE49-F238E27FC236}">
                <a16:creationId xmlns:a16="http://schemas.microsoft.com/office/drawing/2014/main" id="{BCA0B0CD-D26E-4C9C-BFF9-0CE8A823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10" y="360405"/>
            <a:ext cx="3303581" cy="12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11">
            <a:extLst>
              <a:ext uri="{FF2B5EF4-FFF2-40B4-BE49-F238E27FC236}">
                <a16:creationId xmlns:a16="http://schemas.microsoft.com/office/drawing/2014/main" id="{25278F19-9201-4A35-83CA-445696E1C2F7}"/>
              </a:ext>
            </a:extLst>
          </p:cNvPr>
          <p:cNvGrpSpPr>
            <a:grpSpLocks/>
          </p:cNvGrpSpPr>
          <p:nvPr/>
        </p:nvGrpSpPr>
        <p:grpSpPr bwMode="auto">
          <a:xfrm>
            <a:off x="5776511" y="313762"/>
            <a:ext cx="3309057" cy="1478345"/>
            <a:chOff x="10857" y="10487"/>
            <a:chExt cx="262" cy="102"/>
          </a:xfrm>
        </p:grpSpPr>
        <p:pic>
          <p:nvPicPr>
            <p:cNvPr id="14" name="Picture 4" descr="logo liceo senza sfondo">
              <a:extLst>
                <a:ext uri="{FF2B5EF4-FFF2-40B4-BE49-F238E27FC236}">
                  <a16:creationId xmlns:a16="http://schemas.microsoft.com/office/drawing/2014/main" id="{680939BE-878A-47EF-B25F-23AB357BC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7" y="10487"/>
              <a:ext cx="10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Stemma trasparente">
              <a:extLst>
                <a:ext uri="{FF2B5EF4-FFF2-40B4-BE49-F238E27FC236}">
                  <a16:creationId xmlns:a16="http://schemas.microsoft.com/office/drawing/2014/main" id="{32183B46-F7F7-4C3F-9D28-25D25164D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" y="10487"/>
              <a:ext cx="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F20F656D-D716-443A-A103-6634AD18A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28" y="4225003"/>
            <a:ext cx="2249743" cy="22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1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9E963-1299-4F05-ACF6-E07646B9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Malta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6049C0-3B75-4E06-B762-CED9B4419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50" y="2185390"/>
            <a:ext cx="4975894" cy="3063483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81ED82-B842-49AB-A7CB-1CCB35BC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4" y="5147899"/>
            <a:ext cx="1470066" cy="1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6811" y="1839442"/>
            <a:ext cx="2290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Resilience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Endurance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Commitment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Enthusiasm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ecision- making capability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Creativity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Handling criticism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Critical  reflection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Self confidence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Reliability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Determination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Risk-taking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2115E73-BBF9-4FD9-8AB9-D2DB7DBCB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6" y="477122"/>
            <a:ext cx="1577047" cy="9709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E794EBC-A0CB-4FFA-92B7-940E4D9E8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09952"/>
              </p:ext>
            </p:extLst>
          </p:nvPr>
        </p:nvGraphicFramePr>
        <p:xfrm>
          <a:off x="2477728" y="716096"/>
          <a:ext cx="8876071" cy="546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29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0204" y="1905506"/>
            <a:ext cx="2349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Empathy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Communication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Conflit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management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Cooperativness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Helpfulness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Motivational</a:t>
            </a:r>
            <a:b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Claborative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Tolerance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Persuasiveness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Responsability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95997F85-0D23-44B1-8625-E0B5BB352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6" y="477122"/>
            <a:ext cx="1577047" cy="9709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1BD490D-4B5A-4522-8111-3AF9A572B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171569"/>
              </p:ext>
            </p:extLst>
          </p:nvPr>
        </p:nvGraphicFramePr>
        <p:xfrm>
          <a:off x="2902483" y="962588"/>
          <a:ext cx="8693687" cy="521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450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5986" y="2134280"/>
            <a:ext cx="2256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General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Mother  tongue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Text comprehension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Mathematics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Economics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Knowledge of foreign languages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techniques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Artistic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Computer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259657F7-78B5-41A3-9F67-0FF30A61F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6" y="477122"/>
            <a:ext cx="1577047" cy="9709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6B2978-D159-4A3E-AC12-438099C1C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431854"/>
              </p:ext>
            </p:extLst>
          </p:nvPr>
        </p:nvGraphicFramePr>
        <p:xfrm>
          <a:off x="3073706" y="782198"/>
          <a:ext cx="8280094" cy="539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445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9E963-1299-4F05-ACF6-E07646B9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Germania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A81ED82-B842-49AB-A7CB-1CCB35BC6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4" y="5147899"/>
            <a:ext cx="1470066" cy="1470066"/>
          </a:xfrm>
          <a:prstGeom prst="rect">
            <a:avLst/>
          </a:prstGeom>
        </p:spPr>
      </p:pic>
      <p:pic>
        <p:nvPicPr>
          <p:cNvPr id="8" name="Segnaposto contenuto 7" descr="Bandiera_animata_flag_Germania_RF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20717" y="2002824"/>
            <a:ext cx="4899108" cy="3191601"/>
          </a:xfrm>
        </p:spPr>
      </p:pic>
      <p:sp>
        <p:nvSpPr>
          <p:cNvPr id="4098" name="AutoShape 2" descr="Risultati immagini per germania bandiera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8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6811" y="1839442"/>
            <a:ext cx="2290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Resilience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Endurance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Commitment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Enthusiasm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ecision- making capability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Creativity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Handling criticism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Critical  reflection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Self confidence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Reliability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Determination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Risk-taking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794EBC-A0CB-4FFA-92B7-940E4D9E8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pic>
        <p:nvPicPr>
          <p:cNvPr id="6" name="Segnaposto contenuto 7" descr="Bandiera_animata_flag_Germania_R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52" y="410657"/>
            <a:ext cx="1470109" cy="95772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608721" y="716882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SELF COMPETENCIES</a:t>
            </a:r>
          </a:p>
        </p:txBody>
      </p:sp>
      <p:graphicFrame>
        <p:nvGraphicFramePr>
          <p:cNvPr id="17" name="Grafico 16"/>
          <p:cNvGraphicFramePr/>
          <p:nvPr/>
        </p:nvGraphicFramePr>
        <p:xfrm>
          <a:off x="2642143" y="1355986"/>
          <a:ext cx="8736514" cy="4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29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0204" y="1905506"/>
            <a:ext cx="2349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Empathy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Communication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Conflit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management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Cooperativness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Helpfulness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Motivational</a:t>
            </a:r>
            <a:b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Claborative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Tolerance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Persuasiveness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Responsability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BD490D-4B5A-4522-8111-3AF9A572B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pic>
        <p:nvPicPr>
          <p:cNvPr id="10" name="Segnaposto contenuto 7" descr="Bandiera_animata_flag_Germania_R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52" y="410657"/>
            <a:ext cx="1470109" cy="95772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608721" y="716882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SOCIAL   COMPETENCIES</a:t>
            </a:r>
          </a:p>
        </p:txBody>
      </p:sp>
      <p:graphicFrame>
        <p:nvGraphicFramePr>
          <p:cNvPr id="13" name="Grafico 12"/>
          <p:cNvGraphicFramePr/>
          <p:nvPr/>
        </p:nvGraphicFramePr>
        <p:xfrm>
          <a:off x="3239937" y="1455698"/>
          <a:ext cx="7564988" cy="452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450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5986" y="2134280"/>
            <a:ext cx="2256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General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Mother  tongue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Text comprehension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Mathematics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Economics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Knowledge of foreign languages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techniques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Artistic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Computer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A6B2978-D159-4A3E-AC12-438099C1C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pic>
        <p:nvPicPr>
          <p:cNvPr id="10" name="Segnaposto contenuto 7" descr="Bandiera_animata_flag_Germania_R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52" y="410657"/>
            <a:ext cx="1470109" cy="957725"/>
          </a:xfrm>
          <a:prstGeom prst="rect">
            <a:avLst/>
          </a:prstGeom>
        </p:spPr>
      </p:pic>
      <p:graphicFrame>
        <p:nvGraphicFramePr>
          <p:cNvPr id="14" name="Segnaposto contenuto 13"/>
          <p:cNvGraphicFramePr>
            <a:graphicFrameLocks noGrp="1"/>
          </p:cNvGraphicFramePr>
          <p:nvPr>
            <p:ph idx="1"/>
          </p:nvPr>
        </p:nvGraphicFramePr>
        <p:xfrm>
          <a:off x="2787315" y="1524835"/>
          <a:ext cx="899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6294520" y="957514"/>
            <a:ext cx="140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54445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537A1-5A67-40AC-B369-9D8C6DF4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Comparazione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523B2-9418-4E77-87B1-E2EC1539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56230AC-42BD-4B71-9D6E-B4EAFDBE7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2" y="2603811"/>
            <a:ext cx="2129427" cy="1311013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B30860-1EEA-4AC7-8C6C-83A52D519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80" y="2752341"/>
            <a:ext cx="1937186" cy="1398554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4938029D-342A-4D9B-B806-B86213722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84" y="4415589"/>
            <a:ext cx="2065334" cy="1400226"/>
          </a:xfrm>
          <a:prstGeom prst="rect">
            <a:avLst/>
          </a:prstGeom>
        </p:spPr>
      </p:pic>
      <p:pic>
        <p:nvPicPr>
          <p:cNvPr id="7" name="Segnaposto contenuto 7" descr="Bandiera_animata_flag_Germania_RF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8358" y="4405140"/>
            <a:ext cx="1899825" cy="12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6811" y="1839442"/>
            <a:ext cx="2290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Resilience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Endurance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Commitment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Enthusiasm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ecision- making capability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Creativity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Handling criticism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Critical  reflection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Self confidence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Reliability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Determination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Risk-taking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794EBC-A0CB-4FFA-92B7-940E4D9E8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F5E5BBEF-69D8-4D54-87F1-DB012FC6D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3" y="296791"/>
            <a:ext cx="960775" cy="591515"/>
          </a:xfrm>
          <a:prstGeom prst="rect">
            <a:avLst/>
          </a:prstGeom>
        </p:spPr>
      </p:pic>
      <p:pic>
        <p:nvPicPr>
          <p:cNvPr id="12" name="Segnaposto contenuto 4">
            <a:extLst>
              <a:ext uri="{FF2B5EF4-FFF2-40B4-BE49-F238E27FC236}">
                <a16:creationId xmlns:a16="http://schemas.microsoft.com/office/drawing/2014/main" id="{B574BE99-2255-4723-B2AF-11EF25704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55" y="312973"/>
            <a:ext cx="949002" cy="685133"/>
          </a:xfrm>
          <a:prstGeom prst="rect">
            <a:avLst/>
          </a:prstGeom>
        </p:spPr>
      </p:pic>
      <p:pic>
        <p:nvPicPr>
          <p:cNvPr id="13" name="Segnaposto contenuto 4">
            <a:extLst>
              <a:ext uri="{FF2B5EF4-FFF2-40B4-BE49-F238E27FC236}">
                <a16:creationId xmlns:a16="http://schemas.microsoft.com/office/drawing/2014/main" id="{69F4A657-3398-42C7-9899-447C679E2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2" y="344919"/>
            <a:ext cx="872485" cy="591515"/>
          </a:xfrm>
          <a:prstGeom prst="rect">
            <a:avLst/>
          </a:prstGeom>
        </p:spPr>
      </p:pic>
      <p:pic>
        <p:nvPicPr>
          <p:cNvPr id="14" name="Segnaposto contenuto 7" descr="Bandiera_animata_flag_Germania_RF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6842" y="302372"/>
            <a:ext cx="985425" cy="641970"/>
          </a:xfrm>
          <a:prstGeom prst="rect">
            <a:avLst/>
          </a:prstGeom>
        </p:spPr>
      </p:pic>
      <p:graphicFrame>
        <p:nvGraphicFramePr>
          <p:cNvPr id="15" name="Grafico 14"/>
          <p:cNvGraphicFramePr/>
          <p:nvPr/>
        </p:nvGraphicFramePr>
        <p:xfrm>
          <a:off x="2594811" y="1998479"/>
          <a:ext cx="8895347" cy="42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146383" y="1234240"/>
            <a:ext cx="28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SELF COMPETENCIES</a:t>
            </a:r>
          </a:p>
        </p:txBody>
      </p:sp>
    </p:spTree>
    <p:extLst>
      <p:ext uri="{BB962C8B-B14F-4D97-AF65-F5344CB8AC3E}">
        <p14:creationId xmlns:p14="http://schemas.microsoft.com/office/powerpoint/2010/main" val="93319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CBACE-B592-43B6-9007-0632E379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Italia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CAED62-8DCF-4D9F-9080-2C3BAEDB0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67" y="2052554"/>
            <a:ext cx="4328079" cy="2934291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32385F-F8CF-429E-8744-63B8FED45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4" y="5147899"/>
            <a:ext cx="1470066" cy="1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0204" y="1905506"/>
            <a:ext cx="2349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Empathy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Communication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Conflit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management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Cooperativness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Helpfulness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Motivational</a:t>
            </a:r>
            <a:b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Claborative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Tolerance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Persuasiveness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Responsability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BD490D-4B5A-4522-8111-3AF9A572B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pic>
        <p:nvPicPr>
          <p:cNvPr id="14" name="Segnaposto contenuto 4">
            <a:extLst>
              <a:ext uri="{FF2B5EF4-FFF2-40B4-BE49-F238E27FC236}">
                <a16:creationId xmlns:a16="http://schemas.microsoft.com/office/drawing/2014/main" id="{F5E5BBEF-69D8-4D54-87F1-DB012FC6D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3" y="296791"/>
            <a:ext cx="960775" cy="591515"/>
          </a:xfrm>
          <a:prstGeom prst="rect">
            <a:avLst/>
          </a:prstGeom>
        </p:spPr>
      </p:pic>
      <p:pic>
        <p:nvPicPr>
          <p:cNvPr id="15" name="Segnaposto contenuto 4">
            <a:extLst>
              <a:ext uri="{FF2B5EF4-FFF2-40B4-BE49-F238E27FC236}">
                <a16:creationId xmlns:a16="http://schemas.microsoft.com/office/drawing/2014/main" id="{B574BE99-2255-4723-B2AF-11EF25704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55" y="312973"/>
            <a:ext cx="949002" cy="685133"/>
          </a:xfrm>
          <a:prstGeom prst="rect">
            <a:avLst/>
          </a:prstGeom>
        </p:spPr>
      </p:pic>
      <p:pic>
        <p:nvPicPr>
          <p:cNvPr id="16" name="Segnaposto contenuto 4">
            <a:extLst>
              <a:ext uri="{FF2B5EF4-FFF2-40B4-BE49-F238E27FC236}">
                <a16:creationId xmlns:a16="http://schemas.microsoft.com/office/drawing/2014/main" id="{69F4A657-3398-42C7-9899-447C679E2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2" y="344919"/>
            <a:ext cx="872485" cy="591515"/>
          </a:xfrm>
          <a:prstGeom prst="rect">
            <a:avLst/>
          </a:prstGeom>
        </p:spPr>
      </p:pic>
      <p:pic>
        <p:nvPicPr>
          <p:cNvPr id="17" name="Segnaposto contenuto 7" descr="Bandiera_animata_flag_Germania_RF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6842" y="302372"/>
            <a:ext cx="985425" cy="641970"/>
          </a:xfrm>
          <a:prstGeom prst="rect">
            <a:avLst/>
          </a:prstGeom>
        </p:spPr>
      </p:pic>
      <p:graphicFrame>
        <p:nvGraphicFramePr>
          <p:cNvPr id="18" name="Grafico 17"/>
          <p:cNvGraphicFramePr/>
          <p:nvPr/>
        </p:nvGraphicFramePr>
        <p:xfrm>
          <a:off x="2825060" y="1546234"/>
          <a:ext cx="9014013" cy="463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182479" y="1222208"/>
            <a:ext cx="323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SOCIAL   COMPETENCIES</a:t>
            </a:r>
          </a:p>
        </p:txBody>
      </p:sp>
    </p:spTree>
    <p:extLst>
      <p:ext uri="{BB962C8B-B14F-4D97-AF65-F5344CB8AC3E}">
        <p14:creationId xmlns:p14="http://schemas.microsoft.com/office/powerpoint/2010/main" val="170361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5986" y="2134280"/>
            <a:ext cx="2256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General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Mother  tongue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Text comprehension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Mathematics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Economics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Knowledge of foreign languages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techniques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Artistic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Computer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A6B2978-D159-4A3E-AC12-438099C1C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F5E5BBEF-69D8-4D54-87F1-DB012FC6D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3" y="296791"/>
            <a:ext cx="960775" cy="591515"/>
          </a:xfrm>
          <a:prstGeom prst="rect">
            <a:avLst/>
          </a:prstGeom>
        </p:spPr>
      </p:pic>
      <p:pic>
        <p:nvPicPr>
          <p:cNvPr id="15" name="Segnaposto contenuto 4">
            <a:extLst>
              <a:ext uri="{FF2B5EF4-FFF2-40B4-BE49-F238E27FC236}">
                <a16:creationId xmlns:a16="http://schemas.microsoft.com/office/drawing/2014/main" id="{B574BE99-2255-4723-B2AF-11EF25704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55" y="312973"/>
            <a:ext cx="949002" cy="685133"/>
          </a:xfrm>
          <a:prstGeom prst="rect">
            <a:avLst/>
          </a:prstGeom>
        </p:spPr>
      </p:pic>
      <p:pic>
        <p:nvPicPr>
          <p:cNvPr id="16" name="Segnaposto contenuto 4">
            <a:extLst>
              <a:ext uri="{FF2B5EF4-FFF2-40B4-BE49-F238E27FC236}">
                <a16:creationId xmlns:a16="http://schemas.microsoft.com/office/drawing/2014/main" id="{69F4A657-3398-42C7-9899-447C679E2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2" y="344919"/>
            <a:ext cx="872485" cy="591515"/>
          </a:xfrm>
          <a:prstGeom prst="rect">
            <a:avLst/>
          </a:prstGeom>
        </p:spPr>
      </p:pic>
      <p:pic>
        <p:nvPicPr>
          <p:cNvPr id="17" name="Segnaposto contenuto 7" descr="Bandiera_animata_flag_Germania_RF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6842" y="302372"/>
            <a:ext cx="985425" cy="641970"/>
          </a:xfrm>
          <a:prstGeom prst="rect">
            <a:avLst/>
          </a:prstGeom>
        </p:spPr>
      </p:pic>
      <p:graphicFrame>
        <p:nvGraphicFramePr>
          <p:cNvPr id="18" name="Grafico 17"/>
          <p:cNvGraphicFramePr/>
          <p:nvPr/>
        </p:nvGraphicFramePr>
        <p:xfrm>
          <a:off x="2839452" y="1562395"/>
          <a:ext cx="9035716" cy="463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699836" y="1282367"/>
            <a:ext cx="140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08435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6811" y="1839442"/>
            <a:ext cx="2290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Resilience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Endurance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Commitment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Enthusiasm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ecision- making capability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Creativity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Handling criticism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Critical  reflection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Self confidence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Reliability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Determination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Risk-taking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43074"/>
              </p:ext>
            </p:extLst>
          </p:nvPr>
        </p:nvGraphicFramePr>
        <p:xfrm>
          <a:off x="2358189" y="553453"/>
          <a:ext cx="9368589" cy="551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70BA096-586B-4A94-AA77-BF3A81C0E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" y="553453"/>
            <a:ext cx="1413187" cy="9580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C5F0F7-792E-4575-B2DC-7E7875D7B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87322" y="1937966"/>
            <a:ext cx="2349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Empathy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Communication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Conflit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management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Cooperativness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Helpfulness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Motivational</a:t>
            </a:r>
            <a:b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Claborative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Tolerance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Persuasiveness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Responsability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02211"/>
              </p:ext>
            </p:extLst>
          </p:nvPr>
        </p:nvGraphicFramePr>
        <p:xfrm>
          <a:off x="2827420" y="709863"/>
          <a:ext cx="8526379" cy="550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F04268D6-0FBE-4AD9-8FA9-3CBE0F42F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" y="553453"/>
            <a:ext cx="1413187" cy="9580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293F628-7784-4BAF-A751-F236AC466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30287" y="2323530"/>
            <a:ext cx="2256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General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Mother  tongue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Text comprehension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Mathematics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Economics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Knowledge of foreign languages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techniques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Artistic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Computer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352035"/>
              </p:ext>
            </p:extLst>
          </p:nvPr>
        </p:nvGraphicFramePr>
        <p:xfrm>
          <a:off x="2586789" y="721895"/>
          <a:ext cx="9216190" cy="549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50121079-9634-434F-88F3-D2E445B6B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" y="553453"/>
            <a:ext cx="1413187" cy="9580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AAB4F2-266B-40BD-86F3-816AFC4C3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080BE-9736-479E-BD01-3EE58150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Portogallo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026792B-2624-4783-90C5-2D0558CC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75" y="2109473"/>
            <a:ext cx="4270614" cy="3083175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2CC9C70-B74B-49F3-AECA-23E321BA2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4" y="5147899"/>
            <a:ext cx="1470066" cy="1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6811" y="1839442"/>
            <a:ext cx="2290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Resilience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Endurance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Commitment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Enthusiasm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ecision- making capability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Creativity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Handling criticism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Critical  reflection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Independence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Self confidence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Reliability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Determination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Risk-taking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965065"/>
              </p:ext>
            </p:extLst>
          </p:nvPr>
        </p:nvGraphicFramePr>
        <p:xfrm>
          <a:off x="2477728" y="793214"/>
          <a:ext cx="9123033" cy="538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05B52E59-0BA9-4037-87BE-5AD4150DB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4" y="436837"/>
            <a:ext cx="1516396" cy="10947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F95B52A-3829-40F7-97CC-CD147008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0204" y="1905506"/>
            <a:ext cx="2349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Empathy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Communication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Conflit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management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Cooperativness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Helpfulness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Motivational</a:t>
            </a:r>
            <a:b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Claborative</a:t>
            </a:r>
            <a:r>
              <a:rPr lang="it-IT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Tolerance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Persuasiveness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Responsability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41934"/>
              </p:ext>
            </p:extLst>
          </p:nvPr>
        </p:nvGraphicFramePr>
        <p:xfrm>
          <a:off x="2798283" y="572877"/>
          <a:ext cx="8890614" cy="533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C221880B-0547-44A7-8EE5-E3EB694F2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4" y="436837"/>
            <a:ext cx="1516396" cy="10947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E237FDC-46EC-4E5A-A53F-55776BF6C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7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5986" y="2134280"/>
            <a:ext cx="2256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General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Mother  tongue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Text comprehension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Mathematics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knowledge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Economics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Knowledge of foreign languages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Scientific techniques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Artistic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Computer skills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716830"/>
              </p:ext>
            </p:extLst>
          </p:nvPr>
        </p:nvGraphicFramePr>
        <p:xfrm>
          <a:off x="2875402" y="892366"/>
          <a:ext cx="8890612" cy="528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D87224E2-2D32-4F88-8FAF-D3ED44A56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4" y="436837"/>
            <a:ext cx="1516396" cy="10947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F39246-12C7-45A0-B849-C308CE36A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" y="5684060"/>
            <a:ext cx="953889" cy="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2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310</Words>
  <Application>Microsoft Office PowerPoint</Application>
  <PresentationFormat>Ecrã Panorâmico</PresentationFormat>
  <Paragraphs>198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My Portfolio </vt:lpstr>
      <vt:lpstr>Italia </vt:lpstr>
      <vt:lpstr>Apresentação do PowerPoint</vt:lpstr>
      <vt:lpstr>Apresentação do PowerPoint</vt:lpstr>
      <vt:lpstr>Apresentação do PowerPoint</vt:lpstr>
      <vt:lpstr>Portogallo</vt:lpstr>
      <vt:lpstr>Apresentação do PowerPoint</vt:lpstr>
      <vt:lpstr>Apresentação do PowerPoint</vt:lpstr>
      <vt:lpstr>Apresentação do PowerPoint</vt:lpstr>
      <vt:lpstr>Malta </vt:lpstr>
      <vt:lpstr>Apresentação do PowerPoint</vt:lpstr>
      <vt:lpstr>Apresentação do PowerPoint</vt:lpstr>
      <vt:lpstr>Apresentação do PowerPoint</vt:lpstr>
      <vt:lpstr>Germania</vt:lpstr>
      <vt:lpstr>Apresentação do PowerPoint</vt:lpstr>
      <vt:lpstr>Apresentação do PowerPoint</vt:lpstr>
      <vt:lpstr>Apresentação do PowerPoint</vt:lpstr>
      <vt:lpstr>Comparazione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Portfolio</dc:title>
  <dc:creator>Massimo</dc:creator>
  <cp:lastModifiedBy>Patrícia Alexandra</cp:lastModifiedBy>
  <cp:revision>31</cp:revision>
  <dcterms:created xsi:type="dcterms:W3CDTF">2018-11-26T19:12:50Z</dcterms:created>
  <dcterms:modified xsi:type="dcterms:W3CDTF">2020-09-29T16:14:40Z</dcterms:modified>
</cp:coreProperties>
</file>