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E434-A6A9-4C32-A6A3-7AD8C652CAC6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C0D1-4FE8-43FA-B610-94CC6301791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E434-A6A9-4C32-A6A3-7AD8C652CAC6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C0D1-4FE8-43FA-B610-94CC630179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E434-A6A9-4C32-A6A3-7AD8C652CAC6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C0D1-4FE8-43FA-B610-94CC630179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E434-A6A9-4C32-A6A3-7AD8C652CAC6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C0D1-4FE8-43FA-B610-94CC6301791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E434-A6A9-4C32-A6A3-7AD8C652CAC6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C0D1-4FE8-43FA-B610-94CC630179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E434-A6A9-4C32-A6A3-7AD8C652CAC6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C0D1-4FE8-43FA-B610-94CC6301791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E434-A6A9-4C32-A6A3-7AD8C652CAC6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C0D1-4FE8-43FA-B610-94CC6301791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E434-A6A9-4C32-A6A3-7AD8C652CAC6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C0D1-4FE8-43FA-B610-94CC630179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E434-A6A9-4C32-A6A3-7AD8C652CAC6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C0D1-4FE8-43FA-B610-94CC630179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E434-A6A9-4C32-A6A3-7AD8C652CAC6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C0D1-4FE8-43FA-B610-94CC6301791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E434-A6A9-4C32-A6A3-7AD8C652CAC6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C0D1-4FE8-43FA-B610-94CC6301791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1CE434-A6A9-4C32-A6A3-7AD8C652CAC6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D1C0D1-4FE8-43FA-B610-94CC6301791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Reading habits</a:t>
            </a:r>
          </a:p>
          <a:p>
            <a:r>
              <a:rPr lang="en-GB" dirty="0" smtClean="0"/>
              <a:t>7th grade</a:t>
            </a:r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846640" cy="367240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man who doesn´t read good books has no advantage over the man who can´t read</a:t>
            </a:r>
            <a:br>
              <a:rPr lang="en-GB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Mark Twain</a:t>
            </a:r>
            <a:endParaRPr lang="en-GB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Background music -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3547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547664" y="141277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r>
              <a:rPr lang="en-GB" dirty="0" smtClean="0"/>
              <a:t>.     Most students read books (15), comics, graphic novels        and magazines (5). Only one doesn´t read much.</a:t>
            </a:r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47664" y="2636912"/>
            <a:ext cx="640871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dirty="0" smtClean="0"/>
              <a:t>2</a:t>
            </a:r>
            <a:r>
              <a:rPr lang="en-GB" dirty="0" smtClean="0"/>
              <a:t>.    Most students don´t have much time for reading. So they read when they are ill, travelling and during the holidays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46071" y="4077072"/>
            <a:ext cx="640871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dirty="0" smtClean="0"/>
              <a:t>3.  </a:t>
            </a:r>
            <a:r>
              <a:rPr lang="en-GB" dirty="0" smtClean="0"/>
              <a:t> The favourite type of book is fantasy and books with films. Girls like romance and boys like adventure.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21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56048" y="134915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43618" y="1336002"/>
            <a:ext cx="648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4.   </a:t>
            </a:r>
            <a:r>
              <a:rPr lang="en-GB" dirty="0" smtClean="0"/>
              <a:t>The students sometimes recommend books to each other.</a:t>
            </a:r>
            <a:endParaRPr lang="en-GB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93339" y="2420888"/>
            <a:ext cx="6484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</a:t>
            </a:r>
            <a:r>
              <a:rPr lang="cs-CZ" dirty="0" smtClean="0"/>
              <a:t>.   </a:t>
            </a:r>
            <a:r>
              <a:rPr lang="en-GB" dirty="0" smtClean="0"/>
              <a:t>The students read mostly books that people give them as a gift or the books of films they have see</a:t>
            </a:r>
            <a:r>
              <a:rPr lang="cs-CZ" dirty="0" smtClean="0"/>
              <a:t>n </a:t>
            </a:r>
            <a:r>
              <a:rPr lang="en-GB" dirty="0" smtClean="0"/>
              <a:t>or want to see. They also choose the books by authors</a:t>
            </a:r>
            <a:r>
              <a:rPr lang="cs-CZ" dirty="0" smtClean="0"/>
              <a:t> </a:t>
            </a:r>
            <a:r>
              <a:rPr lang="en-GB" dirty="0" smtClean="0"/>
              <a:t>that they are familiar with and enjoy.</a:t>
            </a:r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46012" y="3969930"/>
            <a:ext cx="6484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6.   </a:t>
            </a:r>
            <a:r>
              <a:rPr lang="en-GB" dirty="0" smtClean="0"/>
              <a:t>6 students enjoy books in Czech language</a:t>
            </a:r>
            <a:r>
              <a:rPr lang="cs-CZ" dirty="0" smtClean="0"/>
              <a:t> </a:t>
            </a:r>
            <a:r>
              <a:rPr lang="en-GB" dirty="0" smtClean="0"/>
              <a:t>and they don´t mind reading in English. 5 students love reading and don´t mind which language they read in. 5 students don´t mind reading in Czech but is too di</a:t>
            </a:r>
            <a:r>
              <a:rPr lang="cs-CZ" dirty="0" smtClean="0"/>
              <a:t>ff</a:t>
            </a:r>
            <a:r>
              <a:rPr lang="en-GB" dirty="0" err="1" smtClean="0"/>
              <a:t>icu</a:t>
            </a:r>
            <a:r>
              <a:rPr lang="cs-CZ" dirty="0" smtClean="0"/>
              <a:t>l</a:t>
            </a:r>
            <a:r>
              <a:rPr lang="en-GB" dirty="0" smtClean="0"/>
              <a:t>t to r</a:t>
            </a:r>
            <a:r>
              <a:rPr lang="cs-CZ" dirty="0" smtClean="0"/>
              <a:t>e</a:t>
            </a:r>
            <a:r>
              <a:rPr lang="en-GB" dirty="0" smtClean="0"/>
              <a:t>ad in English. Only one doesn´t enjoy reading in any language.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6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513966" y="1268760"/>
            <a:ext cx="6064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most recommended books</a:t>
            </a:r>
            <a:endParaRPr lang="en-GB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Výsledek obrázku pro harry potter a kámen mudrců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3429"/>
            <a:ext cx="1656184" cy="277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the fault in our st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14" y="2566361"/>
            <a:ext cx="1922783" cy="28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divergent kni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67" y="2604154"/>
            <a:ext cx="1799781" cy="27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6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</TotalTime>
  <Words>210</Words>
  <Application>Microsoft Office PowerPoint</Application>
  <PresentationFormat>Předvádění na obrazovce (4:3)</PresentationFormat>
  <Paragraphs>10</Paragraphs>
  <Slides>4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Aerodynamika</vt:lpstr>
      <vt:lpstr>The man who doesn´t read good books has no advantage over the man who can´t read Mark Twain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 who doesn´t read good books has no advantage oveer the man who can´t read Mark Twain</dc:title>
  <dc:creator>user</dc:creator>
  <cp:lastModifiedBy>Králová Radka</cp:lastModifiedBy>
  <cp:revision>12</cp:revision>
  <dcterms:created xsi:type="dcterms:W3CDTF">2017-03-06T18:22:06Z</dcterms:created>
  <dcterms:modified xsi:type="dcterms:W3CDTF">2017-03-08T12:08:11Z</dcterms:modified>
</cp:coreProperties>
</file>