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2.png" ContentType="image/png"/>
  <Override PartName="/ppt/media/image1.png" ContentType="image/png"/>
  <Override PartName="/ppt/presentation.xml" ContentType="application/vnd.openxmlformats-officedocument.presentationml.presentation.main+xml"/>
  <Override PartName="/ppt/slides/_rels/slide1.xml.rels" ContentType="application/vnd.openxmlformats-package.relationships+xml"/>
  <Override PartName="/ppt/slides/slide1.xml" ContentType="application/vnd.openxmlformats-officedocument.presentationml.slide+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
        <p:nvSpPr>
          <p:cNvPr id="23" name="PlaceHolder 2"/>
          <p:cNvSpPr>
            <a:spLocks noGrp="1"/>
          </p:cNvSpPr>
          <p:nvPr>
            <p:ph type="body"/>
          </p:nvPr>
        </p:nvSpPr>
        <p:spPr>
          <a:xfrm>
            <a:off x="457200" y="120348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4" name="PlaceHolder 3"/>
          <p:cNvSpPr>
            <a:spLocks noGrp="1"/>
          </p:cNvSpPr>
          <p:nvPr>
            <p:ph type="body"/>
          </p:nvPr>
        </p:nvSpPr>
        <p:spPr>
          <a:xfrm>
            <a:off x="457200" y="276192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
        <p:nvSpPr>
          <p:cNvPr id="26"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7"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8"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9" name="PlaceHolder 5"/>
          <p:cNvSpPr>
            <a:spLocks noGrp="1"/>
          </p:cNvSpPr>
          <p:nvPr>
            <p:ph type="body"/>
          </p:nvPr>
        </p:nvSpPr>
        <p:spPr>
          <a:xfrm>
            <a:off x="467424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
        <p:nvSpPr>
          <p:cNvPr id="31" name="PlaceHolder 2"/>
          <p:cNvSpPr>
            <a:spLocks noGrp="1"/>
          </p:cNvSpPr>
          <p:nvPr>
            <p:ph type="body"/>
          </p:nvPr>
        </p:nvSpPr>
        <p:spPr>
          <a:xfrm>
            <a:off x="45720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2" name="PlaceHolder 3"/>
          <p:cNvSpPr>
            <a:spLocks noGrp="1"/>
          </p:cNvSpPr>
          <p:nvPr>
            <p:ph type="body"/>
          </p:nvPr>
        </p:nvSpPr>
        <p:spPr>
          <a:xfrm>
            <a:off x="323964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3" name="PlaceHolder 4"/>
          <p:cNvSpPr>
            <a:spLocks noGrp="1"/>
          </p:cNvSpPr>
          <p:nvPr>
            <p:ph type="body"/>
          </p:nvPr>
        </p:nvSpPr>
        <p:spPr>
          <a:xfrm>
            <a:off x="6022080" y="120348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4" name="PlaceHolder 5"/>
          <p:cNvSpPr>
            <a:spLocks noGrp="1"/>
          </p:cNvSpPr>
          <p:nvPr>
            <p:ph type="body"/>
          </p:nvPr>
        </p:nvSpPr>
        <p:spPr>
          <a:xfrm>
            <a:off x="45720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5" name="PlaceHolder 6"/>
          <p:cNvSpPr>
            <a:spLocks noGrp="1"/>
          </p:cNvSpPr>
          <p:nvPr>
            <p:ph type="body"/>
          </p:nvPr>
        </p:nvSpPr>
        <p:spPr>
          <a:xfrm>
            <a:off x="323964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36" name="PlaceHolder 7"/>
          <p:cNvSpPr>
            <a:spLocks noGrp="1"/>
          </p:cNvSpPr>
          <p:nvPr>
            <p:ph type="body"/>
          </p:nvPr>
        </p:nvSpPr>
        <p:spPr>
          <a:xfrm>
            <a:off x="6022080" y="2761920"/>
            <a:ext cx="26496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
        <p:nvSpPr>
          <p:cNvPr id="2"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
        <p:nvSpPr>
          <p:cNvPr id="4" name="PlaceHolder 2"/>
          <p:cNvSpPr>
            <a:spLocks noGrp="1"/>
          </p:cNvSpPr>
          <p:nvPr>
            <p:ph type="body"/>
          </p:nvPr>
        </p:nvSpPr>
        <p:spPr>
          <a:xfrm>
            <a:off x="457200" y="1203480"/>
            <a:ext cx="8229240" cy="298296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
        <p:nvSpPr>
          <p:cNvPr id="6"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7"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
        <p:nvSpPr>
          <p:cNvPr id="11"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2" name="PlaceHolder 3"/>
          <p:cNvSpPr>
            <a:spLocks noGrp="1"/>
          </p:cNvSpPr>
          <p:nvPr>
            <p:ph type="body"/>
          </p:nvPr>
        </p:nvSpPr>
        <p:spPr>
          <a:xfrm>
            <a:off x="467424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13" name="PlaceHolder 4"/>
          <p:cNvSpPr>
            <a:spLocks noGrp="1"/>
          </p:cNvSpPr>
          <p:nvPr>
            <p:ph type="body"/>
          </p:nvPr>
        </p:nvSpPr>
        <p:spPr>
          <a:xfrm>
            <a:off x="45720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
        <p:nvSpPr>
          <p:cNvPr id="15" name="PlaceHolder 2"/>
          <p:cNvSpPr>
            <a:spLocks noGrp="1"/>
          </p:cNvSpPr>
          <p:nvPr>
            <p:ph type="body"/>
          </p:nvPr>
        </p:nvSpPr>
        <p:spPr>
          <a:xfrm>
            <a:off x="457200" y="1203480"/>
            <a:ext cx="4015800" cy="2982960"/>
          </a:xfrm>
          <a:prstGeom prst="rect">
            <a:avLst/>
          </a:prstGeom>
        </p:spPr>
        <p:txBody>
          <a:bodyPr lIns="0" rIns="0" tIns="0" bIns="0">
            <a:normAutofit/>
          </a:bodyPr>
          <a:p>
            <a:endParaRPr b="0" lang="es-ES" sz="1400" spc="-1" strike="noStrike">
              <a:solidFill>
                <a:srgbClr val="000000"/>
              </a:solidFill>
              <a:latin typeface="Arial"/>
            </a:endParaRPr>
          </a:p>
        </p:txBody>
      </p:sp>
      <p:sp>
        <p:nvSpPr>
          <p:cNvPr id="16"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17" name="PlaceHolder 4"/>
          <p:cNvSpPr>
            <a:spLocks noGrp="1"/>
          </p:cNvSpPr>
          <p:nvPr>
            <p:ph type="body"/>
          </p:nvPr>
        </p:nvSpPr>
        <p:spPr>
          <a:xfrm>
            <a:off x="4674240" y="276192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p>
            <a:endParaRPr b="0" lang="es-ES" sz="1400" spc="-1" strike="noStrike">
              <a:solidFill>
                <a:srgbClr val="000000"/>
              </a:solidFill>
              <a:latin typeface="Arial"/>
            </a:endParaRPr>
          </a:p>
        </p:txBody>
      </p:sp>
      <p:sp>
        <p:nvSpPr>
          <p:cNvPr id="19" name="PlaceHolder 2"/>
          <p:cNvSpPr>
            <a:spLocks noGrp="1"/>
          </p:cNvSpPr>
          <p:nvPr>
            <p:ph type="body"/>
          </p:nvPr>
        </p:nvSpPr>
        <p:spPr>
          <a:xfrm>
            <a:off x="45720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s-ES" sz="1400" spc="-1" strike="noStrike">
              <a:solidFill>
                <a:srgbClr val="000000"/>
              </a:solidFill>
              <a:latin typeface="Arial"/>
            </a:endParaRPr>
          </a:p>
        </p:txBody>
      </p:sp>
      <p:sp>
        <p:nvSpPr>
          <p:cNvPr id="21" name="PlaceHolder 4"/>
          <p:cNvSpPr>
            <a:spLocks noGrp="1"/>
          </p:cNvSpPr>
          <p:nvPr>
            <p:ph type="body"/>
          </p:nvPr>
        </p:nvSpPr>
        <p:spPr>
          <a:xfrm>
            <a:off x="457200" y="2761920"/>
            <a:ext cx="8229240" cy="1422720"/>
          </a:xfrm>
          <a:prstGeom prst="rect">
            <a:avLst/>
          </a:prstGeom>
        </p:spPr>
        <p:txBody>
          <a:bodyPr lIns="0" rIns="0" tIns="0" bIns="0">
            <a:normAutofit/>
          </a:bodyPr>
          <a:p>
            <a:endParaRPr b="0" lang="es-E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0" name="PlaceHolder 1"/>
          <p:cNvSpPr>
            <a:spLocks noGrp="1"/>
          </p:cNvSpPr>
          <p:nvPr>
            <p:ph type="sldNum"/>
          </p:nvPr>
        </p:nvSpPr>
        <p:spPr>
          <a:xfrm>
            <a:off x="8472600" y="4663080"/>
            <a:ext cx="548280" cy="393120"/>
          </a:xfrm>
          <a:prstGeom prst="rect">
            <a:avLst/>
          </a:prstGeom>
        </p:spPr>
        <p:txBody>
          <a:bodyPr tIns="91440" bIns="91440" anchor="ctr">
            <a:normAutofit/>
          </a:bodyPr>
          <a:p>
            <a:pPr algn="r">
              <a:lnSpc>
                <a:spcPct val="100000"/>
              </a:lnSpc>
            </a:pPr>
            <a:fld id="{9DF0AF9B-B9A5-4B6F-9C30-81D3986B4F08}" type="slidenum">
              <a:rPr b="0" lang="es-ES" sz="1000" spc="-1" strike="noStrike">
                <a:solidFill>
                  <a:srgbClr val="adadad"/>
                </a:solidFill>
                <a:latin typeface="Arial"/>
                <a:ea typeface="Arial"/>
              </a:rPr>
              <a:t>&lt;número&gt;</a:t>
            </a:fld>
            <a:endParaRPr b="0" lang="es-E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CustomShape 1"/>
          <p:cNvSpPr/>
          <p:nvPr/>
        </p:nvSpPr>
        <p:spPr>
          <a:xfrm>
            <a:off x="0" y="456480"/>
            <a:ext cx="2806560" cy="472680"/>
          </a:xfrm>
          <a:prstGeom prst="rect">
            <a:avLst/>
          </a:prstGeom>
          <a:noFill/>
          <a:ln>
            <a:noFill/>
          </a:ln>
        </p:spPr>
        <p:style>
          <a:lnRef idx="0"/>
          <a:fillRef idx="0"/>
          <a:effectRef idx="0"/>
          <a:fontRef idx="minor"/>
        </p:style>
        <p:txBody>
          <a:bodyPr tIns="91440" bIns="91440"/>
          <a:p>
            <a:pPr>
              <a:lnSpc>
                <a:spcPct val="100000"/>
              </a:lnSpc>
            </a:pPr>
            <a:r>
              <a:rPr b="0" lang="es-ES" sz="1900" spc="-1" strike="noStrike">
                <a:solidFill>
                  <a:srgbClr val="ffffff"/>
                </a:solidFill>
                <a:latin typeface="Arial"/>
                <a:ea typeface="Arial"/>
              </a:rPr>
              <a:t>Guerra civil en Alicante:</a:t>
            </a:r>
            <a:endParaRPr b="0" lang="es-ES" sz="1900" spc="-1" strike="noStrike">
              <a:latin typeface="Arial"/>
            </a:endParaRPr>
          </a:p>
        </p:txBody>
      </p:sp>
      <p:sp>
        <p:nvSpPr>
          <p:cNvPr id="38" name="CustomShape 2"/>
          <p:cNvSpPr/>
          <p:nvPr/>
        </p:nvSpPr>
        <p:spPr>
          <a:xfrm>
            <a:off x="80640" y="1060920"/>
            <a:ext cx="1879920" cy="3593160"/>
          </a:xfrm>
          <a:prstGeom prst="rect">
            <a:avLst/>
          </a:prstGeom>
          <a:noFill/>
          <a:ln>
            <a:noFill/>
          </a:ln>
        </p:spPr>
        <p:style>
          <a:lnRef idx="0"/>
          <a:fillRef idx="0"/>
          <a:effectRef idx="0"/>
          <a:fontRef idx="minor"/>
        </p:style>
        <p:txBody>
          <a:bodyPr tIns="91440" bIns="91440"/>
          <a:p>
            <a:pPr>
              <a:lnSpc>
                <a:spcPct val="100000"/>
              </a:lnSpc>
            </a:pPr>
            <a:r>
              <a:rPr b="0" lang="es-ES" sz="1400" spc="-1" strike="noStrike">
                <a:solidFill>
                  <a:srgbClr val="ffffff"/>
                </a:solidFill>
                <a:latin typeface="Arial"/>
                <a:ea typeface="Arial"/>
              </a:rPr>
              <a:t>Alicante desde el principio de la guerra fue republicana. Era una ciudad de gran importancia debido a su gran puerto comercial, por ello fue muy castigada. Uno de los episodios más oscuros de Alicante en la guerra fue el bombardeo al Mercado Central en 1938. Fue la última ciudad republicana en caer</a:t>
            </a:r>
            <a:endParaRPr b="0" lang="es-ES" sz="1400" spc="-1" strike="noStrike">
              <a:latin typeface="Arial"/>
            </a:endParaRPr>
          </a:p>
        </p:txBody>
      </p:sp>
      <p:sp>
        <p:nvSpPr>
          <p:cNvPr id="39" name="CustomShape 3"/>
          <p:cNvSpPr/>
          <p:nvPr/>
        </p:nvSpPr>
        <p:spPr>
          <a:xfrm>
            <a:off x="3250080" y="0"/>
            <a:ext cx="3195720" cy="609840"/>
          </a:xfrm>
          <a:prstGeom prst="rect">
            <a:avLst/>
          </a:prstGeom>
          <a:noFill/>
          <a:ln>
            <a:noFill/>
          </a:ln>
        </p:spPr>
        <p:style>
          <a:lnRef idx="0"/>
          <a:fillRef idx="0"/>
          <a:effectRef idx="0"/>
          <a:fontRef idx="minor"/>
        </p:style>
        <p:txBody>
          <a:bodyPr tIns="91440" bIns="91440"/>
          <a:p>
            <a:pPr>
              <a:lnSpc>
                <a:spcPct val="100000"/>
              </a:lnSpc>
            </a:pPr>
            <a:r>
              <a:rPr b="0" i="1" lang="es-ES" sz="2800" spc="-1" strike="noStrike">
                <a:solidFill>
                  <a:srgbClr val="ffffff"/>
                </a:solidFill>
                <a:latin typeface="Arial"/>
                <a:ea typeface="Arial"/>
              </a:rPr>
              <a:t>Búnker de Levante</a:t>
            </a:r>
            <a:endParaRPr b="0" lang="es-ES" sz="2800" spc="-1" strike="noStrike">
              <a:latin typeface="Arial"/>
            </a:endParaRPr>
          </a:p>
        </p:txBody>
      </p:sp>
      <p:sp>
        <p:nvSpPr>
          <p:cNvPr id="40" name="CustomShape 4"/>
          <p:cNvSpPr/>
          <p:nvPr/>
        </p:nvSpPr>
        <p:spPr>
          <a:xfrm>
            <a:off x="2601000" y="4743360"/>
            <a:ext cx="3115440" cy="396360"/>
          </a:xfrm>
          <a:prstGeom prst="rect">
            <a:avLst/>
          </a:prstGeom>
          <a:noFill/>
          <a:ln>
            <a:noFill/>
          </a:ln>
        </p:spPr>
        <p:style>
          <a:lnRef idx="0"/>
          <a:fillRef idx="0"/>
          <a:effectRef idx="0"/>
          <a:fontRef idx="minor"/>
        </p:style>
        <p:txBody>
          <a:bodyPr tIns="91440" bIns="91440"/>
          <a:p>
            <a:pPr>
              <a:lnSpc>
                <a:spcPct val="100000"/>
              </a:lnSpc>
            </a:pPr>
            <a:r>
              <a:rPr b="0" lang="es-ES" sz="1400" spc="-1" strike="noStrike">
                <a:solidFill>
                  <a:srgbClr val="ffffff"/>
                </a:solidFill>
                <a:latin typeface="Arial"/>
                <a:ea typeface="Arial"/>
              </a:rPr>
              <a:t>Búnker visto desde el mapa</a:t>
            </a:r>
            <a:endParaRPr b="0" lang="es-ES" sz="1400" spc="-1" strike="noStrike">
              <a:latin typeface="Arial"/>
            </a:endParaRPr>
          </a:p>
        </p:txBody>
      </p:sp>
      <p:pic>
        <p:nvPicPr>
          <p:cNvPr id="41" name="Google Shape;58;p13" descr=""/>
          <p:cNvPicPr/>
          <p:nvPr/>
        </p:nvPicPr>
        <p:blipFill>
          <a:blip r:embed="rId1"/>
          <a:stretch/>
        </p:blipFill>
        <p:spPr>
          <a:xfrm>
            <a:off x="2674800" y="615600"/>
            <a:ext cx="3771360" cy="4127400"/>
          </a:xfrm>
          <a:prstGeom prst="rect">
            <a:avLst/>
          </a:prstGeom>
          <a:ln>
            <a:noFill/>
          </a:ln>
        </p:spPr>
      </p:pic>
      <p:pic>
        <p:nvPicPr>
          <p:cNvPr id="42" name="Google Shape;59;p13" descr=""/>
          <p:cNvPicPr/>
          <p:nvPr/>
        </p:nvPicPr>
        <p:blipFill>
          <a:blip r:embed="rId2"/>
          <a:stretch/>
        </p:blipFill>
        <p:spPr>
          <a:xfrm>
            <a:off x="6928200" y="933480"/>
            <a:ext cx="2215440" cy="1431000"/>
          </a:xfrm>
          <a:prstGeom prst="rect">
            <a:avLst/>
          </a:prstGeom>
          <a:ln>
            <a:noFill/>
          </a:ln>
        </p:spPr>
      </p:pic>
      <p:sp>
        <p:nvSpPr>
          <p:cNvPr id="43" name="CustomShape 5"/>
          <p:cNvSpPr/>
          <p:nvPr/>
        </p:nvSpPr>
        <p:spPr>
          <a:xfrm>
            <a:off x="6928200" y="2364840"/>
            <a:ext cx="1879920" cy="1035720"/>
          </a:xfrm>
          <a:prstGeom prst="rect">
            <a:avLst/>
          </a:prstGeom>
          <a:noFill/>
          <a:ln>
            <a:noFill/>
          </a:ln>
        </p:spPr>
        <p:style>
          <a:lnRef idx="0"/>
          <a:fillRef idx="0"/>
          <a:effectRef idx="0"/>
          <a:fontRef idx="minor"/>
        </p:style>
        <p:txBody>
          <a:bodyPr tIns="91440" bIns="91440"/>
          <a:p>
            <a:pPr>
              <a:lnSpc>
                <a:spcPct val="100000"/>
              </a:lnSpc>
            </a:pPr>
            <a:r>
              <a:rPr b="0" lang="es-ES" sz="1400" spc="-1" strike="noStrike">
                <a:solidFill>
                  <a:srgbClr val="ffffff"/>
                </a:solidFill>
                <a:latin typeface="Arial"/>
                <a:ea typeface="Arial"/>
              </a:rPr>
              <a:t>Este no es el búnker, pero es para hacer una idea de cómo era el búnker</a:t>
            </a:r>
            <a:endParaRPr b="0" lang="es-ES" sz="14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LibreOffice/6.0.4.2$Linux_x86 LibreOffice_project/00m0$Build-2</Application>
  <Words>86</Words>
  <Paragraphs>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USUARIO</dc:creator>
  <dc:description/>
  <dc:language>es-ES</dc:language>
  <cp:lastModifiedBy>Maria Lavalle</cp:lastModifiedBy>
  <dcterms:modified xsi:type="dcterms:W3CDTF">2021-05-25T15:54:17Z</dcterms:modified>
  <cp:revision>1</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(16:9)</vt:lpwstr>
  </property>
  <property fmtid="{D5CDD505-2E9C-101B-9397-08002B2CF9AE}" pid="9" name="ScaleCrop">
    <vt:bool>0</vt:bool>
  </property>
  <property fmtid="{D5CDD505-2E9C-101B-9397-08002B2CF9AE}" pid="10" name="ShareDoc">
    <vt:bool>0</vt:bool>
  </property>
  <property fmtid="{D5CDD505-2E9C-101B-9397-08002B2CF9AE}" pid="11" name="Slides">
    <vt:i4>1</vt:i4>
  </property>
</Properties>
</file>