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2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4.png" ContentType="image/png"/>
  <Override PartName="/ppt/media/image16.png" ContentType="image/png"/>
  <Override PartName="/ppt/media/image3.jpeg" ContentType="image/jpeg"/>
  <Override PartName="/ppt/media/image21.png" ContentType="image/png"/>
  <Override PartName="/ppt/media/image2.jpeg" ContentType="image/jpeg"/>
  <Override PartName="/ppt/media/image11.png" ContentType="image/png"/>
  <Override PartName="/ppt/media/image1.jpeg" ContentType="image/jpe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69000"/>
          </a:blip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FCC5A4A-76C5-4A50-BEBE-BEB157A483A4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7/06/21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A8AB5D1-8BB3-4469-A08F-512958145364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69000"/>
          </a:blip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Editar el estilo de texto del patrón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41503BB-C9EE-4522-83ED-41DF90DE6BDB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7/06/21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2D200BB-A69D-4B16-B293-2CC41544B42A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69000"/>
          </a:blip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360205D-C051-40E3-8DFD-6A33438F43EA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7/06/21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16122B2-C756-47D0-9520-9DE08CD3078F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3" descr=""/>
          <p:cNvPicPr/>
          <p:nvPr/>
        </p:nvPicPr>
        <p:blipFill>
          <a:blip r:embed="rId1"/>
          <a:stretch/>
        </p:blipFill>
        <p:spPr>
          <a:xfrm>
            <a:off x="986760" y="634320"/>
            <a:ext cx="10058040" cy="563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n 3" descr=""/>
          <p:cNvPicPr/>
          <p:nvPr/>
        </p:nvPicPr>
        <p:blipFill>
          <a:blip r:embed="rId1"/>
          <a:stretch/>
        </p:blipFill>
        <p:spPr>
          <a:xfrm>
            <a:off x="1165680" y="288000"/>
            <a:ext cx="10058040" cy="563148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3735000" y="734040"/>
            <a:ext cx="2240640" cy="1828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 3" descr=""/>
          <p:cNvPicPr/>
          <p:nvPr/>
        </p:nvPicPr>
        <p:blipFill>
          <a:blip r:embed="rId1"/>
          <a:stretch/>
        </p:blipFill>
        <p:spPr>
          <a:xfrm>
            <a:off x="900360" y="735480"/>
            <a:ext cx="10058040" cy="560268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7868880" y="1365120"/>
            <a:ext cx="2163240" cy="17769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n 3" descr=""/>
          <p:cNvPicPr/>
          <p:nvPr/>
        </p:nvPicPr>
        <p:blipFill>
          <a:blip r:embed="rId1"/>
          <a:stretch/>
        </p:blipFill>
        <p:spPr>
          <a:xfrm>
            <a:off x="1096920" y="701640"/>
            <a:ext cx="10058040" cy="558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 3" descr=""/>
          <p:cNvPicPr/>
          <p:nvPr/>
        </p:nvPicPr>
        <p:blipFill>
          <a:blip r:embed="rId1"/>
          <a:stretch/>
        </p:blipFill>
        <p:spPr>
          <a:xfrm>
            <a:off x="1098360" y="527760"/>
            <a:ext cx="10058040" cy="563148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3052440" y="2601360"/>
            <a:ext cx="1892880" cy="1918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n 3" descr=""/>
          <p:cNvPicPr/>
          <p:nvPr/>
        </p:nvPicPr>
        <p:blipFill>
          <a:blip r:embed="rId1"/>
          <a:stretch/>
        </p:blipFill>
        <p:spPr>
          <a:xfrm>
            <a:off x="1127520" y="714240"/>
            <a:ext cx="10058040" cy="559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n 3" descr=""/>
          <p:cNvPicPr/>
          <p:nvPr/>
        </p:nvPicPr>
        <p:blipFill>
          <a:blip r:embed="rId1"/>
          <a:stretch/>
        </p:blipFill>
        <p:spPr>
          <a:xfrm>
            <a:off x="1523520" y="721080"/>
            <a:ext cx="10058040" cy="563148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4301640" y="4627080"/>
            <a:ext cx="1982880" cy="17254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n 1" descr=""/>
          <p:cNvPicPr/>
          <p:nvPr/>
        </p:nvPicPr>
        <p:blipFill>
          <a:blip r:embed="rId1"/>
          <a:stretch/>
        </p:blipFill>
        <p:spPr>
          <a:xfrm>
            <a:off x="1006920" y="680400"/>
            <a:ext cx="10058040" cy="557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n 1" descr=""/>
          <p:cNvPicPr/>
          <p:nvPr/>
        </p:nvPicPr>
        <p:blipFill>
          <a:blip r:embed="rId1"/>
          <a:stretch/>
        </p:blipFill>
        <p:spPr>
          <a:xfrm>
            <a:off x="1098360" y="592200"/>
            <a:ext cx="10058040" cy="563148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6555240" y="4572000"/>
            <a:ext cx="1854360" cy="16516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n 1" descr=""/>
          <p:cNvPicPr/>
          <p:nvPr/>
        </p:nvPicPr>
        <p:blipFill>
          <a:blip r:embed="rId1"/>
          <a:stretch/>
        </p:blipFill>
        <p:spPr>
          <a:xfrm>
            <a:off x="923040" y="585720"/>
            <a:ext cx="10058040" cy="56037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n 1" descr=""/>
          <p:cNvPicPr/>
          <p:nvPr/>
        </p:nvPicPr>
        <p:blipFill>
          <a:blip r:embed="rId1"/>
          <a:stretch/>
        </p:blipFill>
        <p:spPr>
          <a:xfrm>
            <a:off x="956880" y="476280"/>
            <a:ext cx="10058040" cy="56314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7083360" y="1223640"/>
            <a:ext cx="3931560" cy="20685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n 3" descr=""/>
          <p:cNvPicPr/>
          <p:nvPr/>
        </p:nvPicPr>
        <p:blipFill>
          <a:blip r:embed="rId1"/>
          <a:stretch/>
        </p:blipFill>
        <p:spPr>
          <a:xfrm>
            <a:off x="1175760" y="463680"/>
            <a:ext cx="10058040" cy="563148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339560" y="888480"/>
            <a:ext cx="2395080" cy="1583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Marcador de contenido 3" descr=""/>
          <p:cNvPicPr/>
          <p:nvPr/>
        </p:nvPicPr>
        <p:blipFill>
          <a:blip r:embed="rId1"/>
          <a:stretch/>
        </p:blipFill>
        <p:spPr>
          <a:xfrm>
            <a:off x="1374120" y="769680"/>
            <a:ext cx="9598320" cy="535788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7688520" y="1081800"/>
            <a:ext cx="2369520" cy="1918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rcador de contenido 3" descr=""/>
          <p:cNvPicPr/>
          <p:nvPr/>
        </p:nvPicPr>
        <p:blipFill>
          <a:blip r:embed="rId1"/>
          <a:stretch/>
        </p:blipFill>
        <p:spPr>
          <a:xfrm>
            <a:off x="1452240" y="846720"/>
            <a:ext cx="9198360" cy="515232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7366680" y="1558440"/>
            <a:ext cx="1970280" cy="14677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3" descr=""/>
          <p:cNvPicPr/>
          <p:nvPr/>
        </p:nvPicPr>
        <p:blipFill>
          <a:blip r:embed="rId1"/>
          <a:stretch/>
        </p:blipFill>
        <p:spPr>
          <a:xfrm>
            <a:off x="993960" y="592200"/>
            <a:ext cx="10058040" cy="561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n 3" descr=""/>
          <p:cNvPicPr/>
          <p:nvPr/>
        </p:nvPicPr>
        <p:blipFill>
          <a:blip r:embed="rId1"/>
          <a:stretch/>
        </p:blipFill>
        <p:spPr>
          <a:xfrm>
            <a:off x="857160" y="532800"/>
            <a:ext cx="10058040" cy="561420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7109280" y="3340080"/>
            <a:ext cx="1390680" cy="1064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n 3" descr=""/>
          <p:cNvPicPr/>
          <p:nvPr/>
        </p:nvPicPr>
        <p:blipFill>
          <a:blip r:embed="rId1"/>
          <a:stretch/>
        </p:blipFill>
        <p:spPr>
          <a:xfrm>
            <a:off x="977760" y="608400"/>
            <a:ext cx="10058040" cy="56430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n 1" descr=""/>
          <p:cNvPicPr/>
          <p:nvPr/>
        </p:nvPicPr>
        <p:blipFill>
          <a:blip r:embed="rId1"/>
          <a:stretch/>
        </p:blipFill>
        <p:spPr>
          <a:xfrm>
            <a:off x="1050120" y="481320"/>
            <a:ext cx="10058040" cy="561420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9208440" y="3387240"/>
            <a:ext cx="1429200" cy="991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n 3" descr=""/>
          <p:cNvPicPr/>
          <p:nvPr/>
        </p:nvPicPr>
        <p:blipFill>
          <a:blip r:embed="rId1"/>
          <a:stretch/>
        </p:blipFill>
        <p:spPr>
          <a:xfrm>
            <a:off x="844200" y="677160"/>
            <a:ext cx="10058040" cy="55663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LibreOffice/6.0.4.2$Linux_x86 LibreOffice_project/00m0$Build-2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2021-05-24T18:08:17Z</dcterms:created>
  <dc:creator>Niñas 2</dc:creator>
  <dc:description/>
  <dc:language>es-ES</dc:language>
  <cp:lastModifiedBy>Niñas 2</cp:lastModifiedBy>
  <dcterms:modified xsi:type="dcterms:W3CDTF">2021-05-24T18:26:30Z</dcterms:modified>
  <cp:revision>3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