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0" r:id="rId4"/>
    <p:sldId id="258" r:id="rId5"/>
    <p:sldId id="259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845605" y="18448"/>
            <a:ext cx="8689976" cy="1797268"/>
          </a:xfrm>
        </p:spPr>
        <p:txBody>
          <a:bodyPr>
            <a:normAutofit fontScale="90000"/>
          </a:bodyPr>
          <a:lstStyle/>
          <a:p>
            <a:pPr indent="228600">
              <a:spcAft>
                <a:spcPts val="0"/>
              </a:spcAft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HERITAGE PRESERVATION DEBATE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984942" y="9508729"/>
            <a:ext cx="6501300" cy="217313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Monuments and historical buildings - ALICANTE City &amp; B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2087" y="4115118"/>
            <a:ext cx="3289738" cy="238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Prague Castle: The Largest Castle in the World | Archu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Prague Castle: The Largest Castle in the World | Archu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8888" y="1743559"/>
            <a:ext cx="3289738" cy="2371560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5024" y="4114152"/>
            <a:ext cx="3296034" cy="2381558"/>
          </a:xfrm>
          <a:prstGeom prst="rect">
            <a:avLst/>
          </a:prstGeom>
        </p:spPr>
      </p:pic>
      <p:pic>
        <p:nvPicPr>
          <p:cNvPr id="8" name="Paveikslėlis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8626" y="1743559"/>
            <a:ext cx="3290562" cy="237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346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-472966"/>
            <a:ext cx="10364451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5" y="599090"/>
            <a:ext cx="10363826" cy="500292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Comic Sans MS" panose="030F0702030302020204" pitchFamily="66" charset="0"/>
              </a:rPr>
              <a:t>The spokesman of each country makes a speech on the 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r>
              <a:rPr lang="en-US" sz="3600" dirty="0">
                <a:latin typeface="Comic Sans MS" panose="030F0702030302020204" pitchFamily="66" charset="0"/>
              </a:rPr>
              <a:t>topic for 2 -3 min.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The </a:t>
            </a:r>
            <a:r>
              <a:rPr lang="en-US" sz="3600" dirty="0">
                <a:latin typeface="Comic Sans MS" panose="030F0702030302020204" pitchFamily="66" charset="0"/>
              </a:rPr>
              <a:t>countries participants </a:t>
            </a:r>
            <a:r>
              <a:rPr lang="en-US" sz="3600" dirty="0" smtClean="0">
                <a:latin typeface="Comic Sans MS" panose="030F0702030302020204" pitchFamily="66" charset="0"/>
              </a:rPr>
              <a:t>Put forward </a:t>
            </a:r>
            <a:r>
              <a:rPr lang="en-US" sz="3600" dirty="0">
                <a:latin typeface="Comic Sans MS" panose="030F0702030302020204" pitchFamily="66" charset="0"/>
              </a:rPr>
              <a:t>their arguments </a:t>
            </a:r>
            <a:r>
              <a:rPr lang="en-US" sz="3600" dirty="0" smtClean="0">
                <a:latin typeface="Comic Sans MS" panose="030F0702030302020204" pitchFamily="66" charset="0"/>
              </a:rPr>
              <a:t>to support or reject the topic. </a:t>
            </a:r>
            <a:r>
              <a:rPr lang="en-US" sz="3600" dirty="0">
                <a:latin typeface="Comic Sans MS" panose="030F0702030302020204" pitchFamily="66" charset="0"/>
              </a:rPr>
              <a:t>(1-2 min per country)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86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546614"/>
          </a:xfrm>
        </p:spPr>
        <p:txBody>
          <a:bodyPr>
            <a:normAutofit/>
          </a:bodyPr>
          <a:lstStyle/>
          <a:p>
            <a:r>
              <a:rPr lang="lt-LT" dirty="0" smtClean="0">
                <a:latin typeface="Comic Sans MS" panose="030F0702030302020204" pitchFamily="66" charset="0"/>
              </a:rPr>
              <a:t>CZECH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Three reasons why students should be taught the value of cultural heritage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57637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2421"/>
          </a:xfrm>
        </p:spPr>
        <p:txBody>
          <a:bodyPr/>
          <a:lstStyle/>
          <a:p>
            <a:r>
              <a:rPr lang="lt-LT" dirty="0" smtClean="0">
                <a:latin typeface="Comic Sans MS" panose="030F0702030302020204" pitchFamily="66" charset="0"/>
              </a:rPr>
              <a:t>LITHUANIA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4" y="1839310"/>
            <a:ext cx="10363826" cy="39518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glass </a:t>
            </a:r>
            <a:r>
              <a:rPr lang="en-US" sz="3600" dirty="0">
                <a:latin typeface="Comic Sans MS" panose="030F0702030302020204" pitchFamily="66" charset="0"/>
              </a:rPr>
              <a:t>buildings </a:t>
            </a:r>
            <a:r>
              <a:rPr lang="en-US" sz="3600" dirty="0" smtClean="0">
                <a:latin typeface="Comic Sans MS" panose="030F0702030302020204" pitchFamily="66" charset="0"/>
              </a:rPr>
              <a:t>beautify/destroy </a:t>
            </a:r>
            <a:r>
              <a:rPr lang="en-US" sz="3600" dirty="0">
                <a:latin typeface="Comic Sans MS" panose="030F0702030302020204" pitchFamily="66" charset="0"/>
              </a:rPr>
              <a:t>the historic value of a </a:t>
            </a:r>
            <a:r>
              <a:rPr lang="en-US" sz="3600" dirty="0" smtClean="0">
                <a:latin typeface="Comic Sans MS" panose="030F0702030302020204" pitchFamily="66" charset="0"/>
              </a:rPr>
              <a:t>city. Give arguments for/ against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84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262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HUNGARY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4" y="1744718"/>
            <a:ext cx="10363826" cy="4046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Cultural Heritage and tourism development.  PROS AND CONS.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8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SPAIN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Three reasons why we should SAFEGUARD AND ENHANCE INTANGIBLE HERITAGE.</a:t>
            </a:r>
          </a:p>
        </p:txBody>
      </p:sp>
    </p:spTree>
    <p:extLst>
      <p:ext uri="{BB962C8B-B14F-4D97-AF65-F5344CB8AC3E}">
        <p14:creationId xmlns:p14="http://schemas.microsoft.com/office/powerpoint/2010/main" xmlns="" val="309475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 flipV="1">
            <a:off x="913775" y="-388883"/>
            <a:ext cx="10364451" cy="7357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4" y="861848"/>
            <a:ext cx="10363826" cy="492935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                      </a:t>
            </a:r>
            <a:r>
              <a:rPr lang="en-US" sz="3600" dirty="0" smtClean="0">
                <a:latin typeface="Comic Sans MS" panose="030F0702030302020204" pitchFamily="66" charset="0"/>
              </a:rPr>
              <a:t>in 15 min time students should agree on the statement: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Why </a:t>
            </a:r>
            <a:r>
              <a:rPr lang="en-US" sz="3600" dirty="0">
                <a:latin typeface="Comic Sans MS" panose="030F0702030302020204" pitchFamily="66" charset="0"/>
              </a:rPr>
              <a:t>is it   important to preserve cultural heritage? 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Comic Sans MS" panose="030F0702030302020204" pitchFamily="66" charset="0"/>
              </a:rPr>
              <a:t>What </a:t>
            </a:r>
            <a:r>
              <a:rPr lang="en-US" sz="3600" dirty="0">
                <a:latin typeface="Comic Sans MS" panose="030F0702030302020204" pitchFamily="66" charset="0"/>
              </a:rPr>
              <a:t>actions should be taken to preserve cultural heritage</a:t>
            </a:r>
            <a:r>
              <a:rPr lang="en-US" sz="3600" dirty="0" smtClean="0">
                <a:latin typeface="Comic Sans MS" panose="030F0702030302020204" pitchFamily="66" charset="0"/>
              </a:rPr>
              <a:t>? </a:t>
            </a:r>
            <a:r>
              <a:rPr lang="en-US" sz="3600" dirty="0">
                <a:latin typeface="Comic Sans MS" panose="030F0702030302020204" pitchFamily="66" charset="0"/>
              </a:rPr>
              <a:t> </a:t>
            </a:r>
          </a:p>
          <a:p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80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 flipV="1">
            <a:off x="913775" y="-924910"/>
            <a:ext cx="10364451" cy="35735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913774" y="1145628"/>
            <a:ext cx="10363826" cy="46455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the main  </a:t>
            </a:r>
            <a:r>
              <a:rPr lang="en-US" sz="2400" dirty="0" smtClean="0">
                <a:latin typeface="Comic Sans MS" panose="030F0702030302020204" pitchFamily="66" charset="0"/>
              </a:rPr>
              <a:t>spokesperson:</a:t>
            </a:r>
            <a:endParaRPr lang="en-US" sz="24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will ask  the students from four countries to present their topics;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will  ask  the students from four countries to make arguments for and against;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will follow the time;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will make the conclusion of the debates and will be responsible for writing a </a:t>
            </a:r>
            <a:r>
              <a:rPr lang="en-US" sz="2400" dirty="0" smtClean="0">
                <a:latin typeface="Comic Sans MS" panose="030F0702030302020204" pitchFamily="66" charset="0"/>
              </a:rPr>
              <a:t>FINAL statement four </a:t>
            </a:r>
            <a:r>
              <a:rPr lang="en-US" sz="2400" dirty="0" err="1" smtClean="0">
                <a:latin typeface="Comic Sans MS" panose="030F0702030302020204" pitchFamily="66" charset="0"/>
              </a:rPr>
              <a:t>countriesparticipants</a:t>
            </a:r>
            <a:r>
              <a:rPr lang="en-US" sz="2400" dirty="0" smtClean="0">
                <a:latin typeface="Comic Sans MS" panose="030F0702030302020204" pitchFamily="66" charset="0"/>
              </a:rPr>
              <a:t> agree on.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mic Sans MS" panose="030F0702030302020204" pitchFamily="66" charset="0"/>
              </a:rPr>
              <a:t>Edgaras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latin typeface="Comic Sans MS" panose="030F0702030302020204" pitchFamily="66" charset="0"/>
              </a:rPr>
              <a:t>will take pictures and shoot the debates. 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2014475"/>
      </p:ext>
    </p:extLst>
  </p:cSld>
  <p:clrMapOvr>
    <a:masterClrMapping/>
  </p:clrMapOvr>
</p:sld>
</file>

<file path=ppt/theme/theme1.xml><?xml version="1.0" encoding="utf-8"?>
<a:theme xmlns:a="http://schemas.openxmlformats.org/drawingml/2006/main" name="Lašelis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TM04033925[[fn=Lašelis]]</Template>
  <TotalTime>56</TotalTime>
  <Words>190</Words>
  <Application>Microsoft Office PowerPoint</Application>
  <PresentationFormat>Personalizado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Lašelis</vt:lpstr>
      <vt:lpstr>HERITAGE PRESERVATION DEBATE </vt:lpstr>
      <vt:lpstr>Diapositiva 2</vt:lpstr>
      <vt:lpstr>CZECH</vt:lpstr>
      <vt:lpstr>LITHUANIA</vt:lpstr>
      <vt:lpstr>HUNGARY</vt:lpstr>
      <vt:lpstr>SPAIN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PRESERVATION DEBATE</dc:title>
  <dc:creator>Jolanta Jolanta</dc:creator>
  <cp:lastModifiedBy>Antonio</cp:lastModifiedBy>
  <cp:revision>7</cp:revision>
  <dcterms:created xsi:type="dcterms:W3CDTF">2020-10-26T18:46:07Z</dcterms:created>
  <dcterms:modified xsi:type="dcterms:W3CDTF">2020-11-02T16:17:37Z</dcterms:modified>
</cp:coreProperties>
</file>