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3" r:id="rId1"/>
  </p:sldMasterIdLst>
  <p:sldIdLst>
    <p:sldId id="259" r:id="rId2"/>
    <p:sldId id="258" r:id="rId3"/>
    <p:sldId id="256" r:id="rId4"/>
    <p:sldId id="257" r:id="rId5"/>
    <p:sldId id="260" r:id="rId6"/>
    <p:sldId id="261" r:id="rId7"/>
    <p:sldId id="266" r:id="rId8"/>
    <p:sldId id="262" r:id="rId9"/>
    <p:sldId id="263" r:id="rId10"/>
    <p:sldId id="264" r:id="rId11"/>
    <p:sldId id="265" r:id="rId12"/>
    <p:sldId id="267" r:id="rId13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4C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FD331-369F-4647-9F0D-4DA09B3E2083}" type="datetimeFigureOut">
              <a:rPr lang="hu-HU" smtClean="0"/>
              <a:t>2019. 11. 06.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5EE5A-C1D0-450F-8B42-537CBC402F1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4469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FD331-369F-4647-9F0D-4DA09B3E2083}" type="datetimeFigureOut">
              <a:rPr lang="hu-HU" smtClean="0"/>
              <a:t>2019. 11. 06.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5EE5A-C1D0-450F-8B42-537CBC402F1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78524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FD331-369F-4647-9F0D-4DA09B3E2083}" type="datetimeFigureOut">
              <a:rPr lang="hu-HU" smtClean="0"/>
              <a:t>2019. 11. 06.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5EE5A-C1D0-450F-8B42-537CBC402F1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8006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FD331-369F-4647-9F0D-4DA09B3E2083}" type="datetimeFigureOut">
              <a:rPr lang="hu-HU" smtClean="0"/>
              <a:t>2019. 11. 06.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5EE5A-C1D0-450F-8B42-537CBC402F17}" type="slidenum">
              <a:rPr lang="hu-HU" smtClean="0"/>
              <a:t>‹#›</a:t>
            </a:fld>
            <a:endParaRPr lang="hu-H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343400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FD331-369F-4647-9F0D-4DA09B3E2083}" type="datetimeFigureOut">
              <a:rPr lang="hu-HU" smtClean="0"/>
              <a:t>2019. 11. 06.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5EE5A-C1D0-450F-8B42-537CBC402F1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334938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FD331-369F-4647-9F0D-4DA09B3E2083}" type="datetimeFigureOut">
              <a:rPr lang="hu-HU" smtClean="0"/>
              <a:t>2019. 11. 06.</a:t>
            </a:fld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5EE5A-C1D0-450F-8B42-537CBC402F1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31756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FD331-369F-4647-9F0D-4DA09B3E2083}" type="datetimeFigureOut">
              <a:rPr lang="hu-HU" smtClean="0"/>
              <a:t>2019. 11. 06.</a:t>
            </a:fld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5EE5A-C1D0-450F-8B42-537CBC402F1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337040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FD331-369F-4647-9F0D-4DA09B3E2083}" type="datetimeFigureOut">
              <a:rPr lang="hu-HU" smtClean="0"/>
              <a:t>2019. 11. 06.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5EE5A-C1D0-450F-8B42-537CBC402F1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810505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FD331-369F-4647-9F0D-4DA09B3E2083}" type="datetimeFigureOut">
              <a:rPr lang="hu-HU" smtClean="0"/>
              <a:t>2019. 11. 06.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5EE5A-C1D0-450F-8B42-537CBC402F1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18997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FD331-369F-4647-9F0D-4DA09B3E2083}" type="datetimeFigureOut">
              <a:rPr lang="hu-HU" smtClean="0"/>
              <a:t>2019. 11. 06.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5EE5A-C1D0-450F-8B42-537CBC402F1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7726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FD331-369F-4647-9F0D-4DA09B3E2083}" type="datetimeFigureOut">
              <a:rPr lang="hu-HU" smtClean="0"/>
              <a:t>2019. 11. 06.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5EE5A-C1D0-450F-8B42-537CBC402F1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73386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FD331-369F-4647-9F0D-4DA09B3E2083}" type="datetimeFigureOut">
              <a:rPr lang="hu-HU" smtClean="0"/>
              <a:t>2019. 11. 06.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5EE5A-C1D0-450F-8B42-537CBC402F1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78950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FD331-369F-4647-9F0D-4DA09B3E2083}" type="datetimeFigureOut">
              <a:rPr lang="hu-HU" smtClean="0"/>
              <a:t>2019. 11. 06.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5EE5A-C1D0-450F-8B42-537CBC402F1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2523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FD331-369F-4647-9F0D-4DA09B3E2083}" type="datetimeFigureOut">
              <a:rPr lang="hu-HU" smtClean="0"/>
              <a:t>2019. 11. 06.</a:t>
            </a:fld>
            <a:endParaRPr lang="hu-H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5EE5A-C1D0-450F-8B42-537CBC402F1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44992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FD331-369F-4647-9F0D-4DA09B3E2083}" type="datetimeFigureOut">
              <a:rPr lang="hu-HU" smtClean="0"/>
              <a:t>2019. 11. 06.</a:t>
            </a:fld>
            <a:endParaRPr lang="hu-H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5EE5A-C1D0-450F-8B42-537CBC402F1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27054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FD331-369F-4647-9F0D-4DA09B3E2083}" type="datetimeFigureOut">
              <a:rPr lang="hu-HU" smtClean="0"/>
              <a:t>2019. 11. 06.</a:t>
            </a:fld>
            <a:endParaRPr lang="hu-H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5EE5A-C1D0-450F-8B42-537CBC402F1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1066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FD331-369F-4647-9F0D-4DA09B3E2083}" type="datetimeFigureOut">
              <a:rPr lang="hu-HU" smtClean="0"/>
              <a:t>2019. 11. 06.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5EE5A-C1D0-450F-8B42-537CBC402F1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3123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D9FD331-369F-4647-9F0D-4DA09B3E2083}" type="datetimeFigureOut">
              <a:rPr lang="hu-HU" smtClean="0"/>
              <a:t>2019. 11. 06.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5EE5A-C1D0-450F-8B42-537CBC402F1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080537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  <p:sldLayoutId id="2147483827" r:id="rId14"/>
    <p:sldLayoutId id="2147483828" r:id="rId15"/>
    <p:sldLayoutId id="2147483829" r:id="rId16"/>
    <p:sldLayoutId id="214748383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jpe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jpe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90500"/>
          </a:xfrm>
        </p:spPr>
        <p:txBody>
          <a:bodyPr>
            <a:noAutofit/>
          </a:bodyPr>
          <a:lstStyle/>
          <a:p>
            <a:pPr algn="ctr"/>
            <a:r>
              <a:rPr lang="hu-HU" sz="2800" dirty="0">
                <a:latin typeface="Book Antiqua" panose="02040602050305030304" pitchFamily="18" charset="0"/>
              </a:rPr>
              <a:t>LETENYEY LAJOS HIGH SCHOOL</a:t>
            </a:r>
            <a:r>
              <a:rPr lang="hu-HU" sz="2800" dirty="0" smtClean="0">
                <a:latin typeface="Book Antiqua" panose="02040602050305030304" pitchFamily="18" charset="0"/>
              </a:rPr>
              <a:t>, </a:t>
            </a:r>
            <a:br>
              <a:rPr lang="hu-HU" sz="2800" dirty="0" smtClean="0">
                <a:latin typeface="Book Antiqua" panose="02040602050305030304" pitchFamily="18" charset="0"/>
              </a:rPr>
            </a:br>
            <a:r>
              <a:rPr lang="hu-HU" sz="2800" dirty="0" smtClean="0">
                <a:latin typeface="Book Antiqua" panose="02040602050305030304" pitchFamily="18" charset="0"/>
              </a:rPr>
              <a:t>TECHNICAL HIGH SCHOOL AND VOCATIONAL SCHOOL OF </a:t>
            </a:r>
            <a:r>
              <a:rPr lang="hu-HU" sz="2800" dirty="0">
                <a:latin typeface="Book Antiqua" panose="02040602050305030304" pitchFamily="18" charset="0"/>
              </a:rPr>
              <a:t>FELCSÚT</a:t>
            </a:r>
            <a:endParaRPr lang="hu-HU" sz="2800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389" y="2050415"/>
            <a:ext cx="4798734" cy="2925895"/>
          </a:xfrm>
        </p:spPr>
      </p:pic>
      <p:sp>
        <p:nvSpPr>
          <p:cNvPr id="6" name="Téglalap 5"/>
          <p:cNvSpPr/>
          <p:nvPr/>
        </p:nvSpPr>
        <p:spPr>
          <a:xfrm>
            <a:off x="1114697" y="5300395"/>
            <a:ext cx="95271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dirty="0" err="1">
                <a:latin typeface="Book Antiqua" panose="02040602050305030304" pitchFamily="18" charset="0"/>
              </a:rPr>
              <a:t>Founded</a:t>
            </a:r>
            <a:r>
              <a:rPr lang="hu-HU" sz="2400" dirty="0">
                <a:latin typeface="Book Antiqua" panose="02040602050305030304" pitchFamily="18" charset="0"/>
              </a:rPr>
              <a:t> in 2011, </a:t>
            </a:r>
            <a:r>
              <a:rPr lang="hu-HU" sz="2400" dirty="0" err="1">
                <a:latin typeface="Book Antiqua" panose="02040602050305030304" pitchFamily="18" charset="0"/>
              </a:rPr>
              <a:t>originally</a:t>
            </a:r>
            <a:r>
              <a:rPr lang="hu-HU" sz="2400" dirty="0">
                <a:latin typeface="Book Antiqua" panose="02040602050305030304" pitchFamily="18" charset="0"/>
              </a:rPr>
              <a:t> </a:t>
            </a:r>
            <a:r>
              <a:rPr lang="hu-HU" sz="2400" dirty="0" err="1">
                <a:latin typeface="Book Antiqua" panose="02040602050305030304" pitchFamily="18" charset="0"/>
              </a:rPr>
              <a:t>as</a:t>
            </a:r>
            <a:r>
              <a:rPr lang="hu-HU" sz="2400" dirty="0">
                <a:latin typeface="Book Antiqua" panose="02040602050305030304" pitchFamily="18" charset="0"/>
              </a:rPr>
              <a:t> a </a:t>
            </a:r>
            <a:r>
              <a:rPr lang="hu-HU" sz="2400" dirty="0" err="1">
                <a:latin typeface="Book Antiqua" panose="02040602050305030304" pitchFamily="18" charset="0"/>
              </a:rPr>
              <a:t>secondary</a:t>
            </a:r>
            <a:r>
              <a:rPr lang="hu-HU" sz="2400" dirty="0">
                <a:latin typeface="Book Antiqua" panose="02040602050305030304" pitchFamily="18" charset="0"/>
              </a:rPr>
              <a:t> </a:t>
            </a:r>
            <a:r>
              <a:rPr lang="hu-HU" sz="2400" dirty="0" err="1">
                <a:latin typeface="Book Antiqua" panose="02040602050305030304" pitchFamily="18" charset="0"/>
              </a:rPr>
              <a:t>educational</a:t>
            </a:r>
            <a:r>
              <a:rPr lang="hu-HU" sz="2400" dirty="0">
                <a:latin typeface="Book Antiqua" panose="02040602050305030304" pitchFamily="18" charset="0"/>
              </a:rPr>
              <a:t> </a:t>
            </a:r>
            <a:r>
              <a:rPr lang="hu-HU" sz="2400" dirty="0" err="1">
                <a:latin typeface="Book Antiqua" panose="02040602050305030304" pitchFamily="18" charset="0"/>
              </a:rPr>
              <a:t>institute</a:t>
            </a:r>
            <a:r>
              <a:rPr lang="hu-HU" sz="2400" dirty="0">
                <a:latin typeface="Book Antiqua" panose="02040602050305030304" pitchFamily="18" charset="0"/>
              </a:rPr>
              <a:t> </a:t>
            </a:r>
            <a:endParaRPr lang="hu-HU" sz="2400" dirty="0" smtClean="0">
              <a:latin typeface="Book Antiqua" panose="02040602050305030304" pitchFamily="18" charset="0"/>
            </a:endParaRPr>
          </a:p>
          <a:p>
            <a:pPr algn="ctr"/>
            <a:r>
              <a:rPr lang="hu-HU" sz="2400" dirty="0" smtClean="0">
                <a:latin typeface="Book Antiqua" panose="02040602050305030304" pitchFamily="18" charset="0"/>
              </a:rPr>
              <a:t>of </a:t>
            </a:r>
            <a:r>
              <a:rPr lang="hu-HU" sz="2400" dirty="0" err="1">
                <a:latin typeface="Book Antiqua" panose="02040602050305030304" pitchFamily="18" charset="0"/>
              </a:rPr>
              <a:t>the</a:t>
            </a:r>
            <a:r>
              <a:rPr lang="hu-HU" sz="2400" dirty="0">
                <a:latin typeface="Book Antiqua" panose="02040602050305030304" pitchFamily="18" charset="0"/>
              </a:rPr>
              <a:t> Puskás Ferenc </a:t>
            </a:r>
            <a:r>
              <a:rPr lang="hu-HU" sz="2400" dirty="0" err="1">
                <a:latin typeface="Book Antiqua" panose="02040602050305030304" pitchFamily="18" charset="0"/>
              </a:rPr>
              <a:t>Football</a:t>
            </a:r>
            <a:r>
              <a:rPr lang="hu-HU" sz="2400" dirty="0">
                <a:latin typeface="Book Antiqua" panose="02040602050305030304" pitchFamily="18" charset="0"/>
              </a:rPr>
              <a:t> </a:t>
            </a:r>
            <a:r>
              <a:rPr lang="hu-HU" sz="2400" dirty="0" err="1">
                <a:latin typeface="Book Antiqua" panose="02040602050305030304" pitchFamily="18" charset="0"/>
              </a:rPr>
              <a:t>Academy</a:t>
            </a:r>
            <a:r>
              <a:rPr lang="hu-HU" sz="2400" dirty="0">
                <a:latin typeface="Book Antiqua" panose="02040602050305030304" pitchFamily="18" charset="0"/>
              </a:rPr>
              <a:t> in Felcsút</a:t>
            </a:r>
          </a:p>
        </p:txBody>
      </p:sp>
    </p:spTree>
    <p:extLst>
      <p:ext uri="{BB962C8B-B14F-4D97-AF65-F5344CB8AC3E}">
        <p14:creationId xmlns:p14="http://schemas.microsoft.com/office/powerpoint/2010/main" val="261692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EVENTS, HOLIDAYS, COMMUNITY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hu-HU" dirty="0" smtClean="0"/>
              <a:t>ADVENT</a:t>
            </a:r>
            <a:endParaRPr lang="hu-HU" dirty="0"/>
          </a:p>
        </p:txBody>
      </p:sp>
      <p:pic>
        <p:nvPicPr>
          <p:cNvPr id="10" name="Tartalom helye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3693463"/>
            <a:ext cx="2314149" cy="2454788"/>
          </a:xfrm>
        </p:spPr>
      </p:pic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hu-HU" dirty="0" smtClean="0"/>
              <a:t>CHRISTMAS</a:t>
            </a:r>
            <a:endParaRPr lang="hu-HU" dirty="0"/>
          </a:p>
        </p:txBody>
      </p:sp>
      <p:pic>
        <p:nvPicPr>
          <p:cNvPr id="11" name="Tartalom helye 10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236" y="2599599"/>
            <a:ext cx="2319333" cy="2319333"/>
          </a:xfr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570" y="3693463"/>
            <a:ext cx="2553302" cy="2553302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624" y="2599601"/>
            <a:ext cx="2220686" cy="2220686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142" y="4820287"/>
            <a:ext cx="3884023" cy="1866151"/>
          </a:xfrm>
          <a:prstGeom prst="rect">
            <a:avLst/>
          </a:prstGeom>
        </p:spPr>
      </p:pic>
      <p:sp>
        <p:nvSpPr>
          <p:cNvPr id="17" name="Szövegdoboz 16"/>
          <p:cNvSpPr txBox="1"/>
          <p:nvPr/>
        </p:nvSpPr>
        <p:spPr>
          <a:xfrm>
            <a:off x="5129348" y="4970114"/>
            <a:ext cx="2525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NATIONAL HOLIDAYS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1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46111" y="722810"/>
            <a:ext cx="9404723" cy="1130437"/>
          </a:xfrm>
        </p:spPr>
        <p:txBody>
          <a:bodyPr/>
          <a:lstStyle/>
          <a:p>
            <a:r>
              <a:rPr lang="hu-HU" dirty="0" smtClean="0"/>
              <a:t>ERASMUS PARTNERSHIP IN SLOVENIA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103313" y="1706880"/>
            <a:ext cx="4396338" cy="583474"/>
          </a:xfrm>
        </p:spPr>
        <p:txBody>
          <a:bodyPr/>
          <a:lstStyle/>
          <a:p>
            <a:pPr algn="r"/>
            <a:r>
              <a:rPr lang="hu-HU" dirty="0" smtClean="0"/>
              <a:t>NOVA GORICA  2018,</a:t>
            </a:r>
            <a:endParaRPr lang="hu-HU" dirty="0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65" y="2481263"/>
            <a:ext cx="2904045" cy="2178034"/>
          </a:xfrm>
        </p:spPr>
      </p:pic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5421199" y="1905000"/>
            <a:ext cx="4629635" cy="385354"/>
          </a:xfrm>
        </p:spPr>
        <p:txBody>
          <a:bodyPr/>
          <a:lstStyle/>
          <a:p>
            <a:r>
              <a:rPr lang="hu-HU" dirty="0" smtClean="0"/>
              <a:t>2019</a:t>
            </a:r>
            <a:endParaRPr lang="hu-HU" dirty="0"/>
          </a:p>
        </p:txBody>
      </p:sp>
      <p:pic>
        <p:nvPicPr>
          <p:cNvPr id="8" name="Tartalom helye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948" y="4580710"/>
            <a:ext cx="2730251" cy="2047688"/>
          </a:xfr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356" y="2442351"/>
            <a:ext cx="2199698" cy="2199698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157" y="4580710"/>
            <a:ext cx="3071531" cy="2047688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012" y="2481262"/>
            <a:ext cx="3377352" cy="253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944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u-HU" dirty="0" smtClean="0"/>
              <a:t>THANK YOU FOR YOUR ATTENTION!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6139542" y="6069875"/>
            <a:ext cx="5286693" cy="431074"/>
          </a:xfrm>
        </p:spPr>
        <p:txBody>
          <a:bodyPr/>
          <a:lstStyle/>
          <a:p>
            <a:pPr algn="r"/>
            <a:r>
              <a:rPr lang="hu-HU" dirty="0" err="1" smtClean="0"/>
              <a:t>Compiled</a:t>
            </a:r>
            <a:r>
              <a:rPr lang="hu-HU" dirty="0" smtClean="0"/>
              <a:t> </a:t>
            </a:r>
            <a:r>
              <a:rPr lang="hu-HU" smtClean="0"/>
              <a:t>by </a:t>
            </a:r>
            <a:r>
              <a:rPr lang="hu-HU" dirty="0" smtClean="0"/>
              <a:t>Judit szabadhegy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26267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10789" y="452718"/>
            <a:ext cx="8640045" cy="986584"/>
          </a:xfrm>
        </p:spPr>
        <p:txBody>
          <a:bodyPr>
            <a:normAutofit/>
          </a:bodyPr>
          <a:lstStyle/>
          <a:p>
            <a:pPr algn="ctr"/>
            <a:r>
              <a:rPr lang="hu-HU" sz="3200" dirty="0" smtClean="0">
                <a:latin typeface="Book Antiqua" panose="02040602050305030304" pitchFamily="18" charset="0"/>
              </a:rPr>
              <a:t>PANCHO ARENA FELCSÚT</a:t>
            </a:r>
            <a:endParaRPr lang="hu-HU" sz="3200" dirty="0">
              <a:latin typeface="Book Antiqua" panose="02040602050305030304" pitchFamily="18" charset="0"/>
            </a:endParaRPr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514" y="1380406"/>
            <a:ext cx="5122287" cy="2537058"/>
          </a:xfrm>
        </p:spPr>
      </p:pic>
      <p:pic>
        <p:nvPicPr>
          <p:cNvPr id="6" name="Tartalom helye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41" y="1328285"/>
            <a:ext cx="3891252" cy="2589179"/>
          </a:xfrm>
          <a:ln>
            <a:solidFill>
              <a:srgbClr val="FF0000"/>
            </a:solidFill>
          </a:ln>
        </p:spPr>
      </p:pic>
      <p:sp>
        <p:nvSpPr>
          <p:cNvPr id="7" name="Ellipszis 6"/>
          <p:cNvSpPr/>
          <p:nvPr/>
        </p:nvSpPr>
        <p:spPr>
          <a:xfrm>
            <a:off x="3561806" y="3073909"/>
            <a:ext cx="9144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1306286" y="5687735"/>
            <a:ext cx="92049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dirty="0">
                <a:latin typeface="Book Antiqua" panose="02040602050305030304" pitchFamily="18" charset="0"/>
              </a:rPr>
              <a:t>Felcsút is </a:t>
            </a:r>
            <a:r>
              <a:rPr lang="hu-HU" sz="2400" dirty="0" err="1">
                <a:latin typeface="Book Antiqua" panose="02040602050305030304" pitchFamily="18" charset="0"/>
              </a:rPr>
              <a:t>the</a:t>
            </a:r>
            <a:r>
              <a:rPr lang="hu-HU" sz="2400" dirty="0">
                <a:latin typeface="Book Antiqua" panose="02040602050305030304" pitchFamily="18" charset="0"/>
              </a:rPr>
              <a:t> </a:t>
            </a:r>
            <a:r>
              <a:rPr lang="hu-HU" sz="2400" dirty="0" err="1">
                <a:latin typeface="Book Antiqua" panose="02040602050305030304" pitchFamily="18" charset="0"/>
              </a:rPr>
              <a:t>home</a:t>
            </a:r>
            <a:r>
              <a:rPr lang="hu-HU" sz="2400" dirty="0">
                <a:latin typeface="Book Antiqua" panose="02040602050305030304" pitchFamily="18" charset="0"/>
              </a:rPr>
              <a:t> </a:t>
            </a:r>
            <a:r>
              <a:rPr lang="hu-HU" sz="2400" dirty="0" err="1">
                <a:latin typeface="Book Antiqua" panose="02040602050305030304" pitchFamily="18" charset="0"/>
              </a:rPr>
              <a:t>town</a:t>
            </a:r>
            <a:r>
              <a:rPr lang="hu-HU" sz="2400" dirty="0">
                <a:latin typeface="Book Antiqua" panose="02040602050305030304" pitchFamily="18" charset="0"/>
              </a:rPr>
              <a:t> of </a:t>
            </a:r>
            <a:r>
              <a:rPr lang="hu-HU" sz="2400" dirty="0" err="1">
                <a:latin typeface="Book Antiqua" panose="02040602050305030304" pitchFamily="18" charset="0"/>
              </a:rPr>
              <a:t>our</a:t>
            </a:r>
            <a:r>
              <a:rPr lang="hu-HU" sz="2400" dirty="0">
                <a:latin typeface="Book Antiqua" panose="02040602050305030304" pitchFamily="18" charset="0"/>
              </a:rPr>
              <a:t> </a:t>
            </a:r>
            <a:r>
              <a:rPr lang="hu-HU" sz="2400" dirty="0" err="1">
                <a:latin typeface="Book Antiqua" panose="02040602050305030304" pitchFamily="18" charset="0"/>
              </a:rPr>
              <a:t>Prime</a:t>
            </a:r>
            <a:r>
              <a:rPr lang="hu-HU" sz="2400" dirty="0">
                <a:latin typeface="Book Antiqua" panose="02040602050305030304" pitchFamily="18" charset="0"/>
              </a:rPr>
              <a:t> </a:t>
            </a:r>
            <a:r>
              <a:rPr lang="hu-HU" sz="2400" dirty="0" err="1">
                <a:latin typeface="Book Antiqua" panose="02040602050305030304" pitchFamily="18" charset="0"/>
              </a:rPr>
              <a:t>Minister</a:t>
            </a:r>
            <a:r>
              <a:rPr lang="hu-HU" sz="2400" dirty="0">
                <a:latin typeface="Book Antiqua" panose="02040602050305030304" pitchFamily="18" charset="0"/>
              </a:rPr>
              <a:t>, Viktor Orbán, </a:t>
            </a:r>
            <a:endParaRPr lang="hu-HU" sz="2400" dirty="0" smtClean="0">
              <a:latin typeface="Book Antiqua" panose="02040602050305030304" pitchFamily="18" charset="0"/>
            </a:endParaRPr>
          </a:p>
          <a:p>
            <a:pPr algn="ctr"/>
            <a:r>
              <a:rPr lang="hu-HU" sz="2400" dirty="0" err="1" smtClean="0">
                <a:latin typeface="Book Antiqua" panose="02040602050305030304" pitchFamily="18" charset="0"/>
              </a:rPr>
              <a:t>who</a:t>
            </a:r>
            <a:r>
              <a:rPr lang="hu-HU" sz="2400" dirty="0" smtClean="0">
                <a:latin typeface="Book Antiqua" panose="02040602050305030304" pitchFamily="18" charset="0"/>
              </a:rPr>
              <a:t> </a:t>
            </a:r>
            <a:r>
              <a:rPr lang="hu-HU" sz="2400" dirty="0">
                <a:latin typeface="Book Antiqua" panose="02040602050305030304" pitchFamily="18" charset="0"/>
              </a:rPr>
              <a:t>is a </a:t>
            </a:r>
            <a:r>
              <a:rPr lang="hu-HU" sz="2400" dirty="0" err="1">
                <a:latin typeface="Book Antiqua" panose="02040602050305030304" pitchFamily="18" charset="0"/>
              </a:rPr>
              <a:t>great</a:t>
            </a:r>
            <a:r>
              <a:rPr lang="hu-HU" sz="2400" dirty="0">
                <a:latin typeface="Book Antiqua" panose="02040602050305030304" pitchFamily="18" charset="0"/>
              </a:rPr>
              <a:t> </a:t>
            </a:r>
            <a:r>
              <a:rPr lang="hu-HU" sz="2400" dirty="0" err="1">
                <a:latin typeface="Book Antiqua" panose="02040602050305030304" pitchFamily="18" charset="0"/>
              </a:rPr>
              <a:t>supporter</a:t>
            </a:r>
            <a:r>
              <a:rPr lang="hu-HU" sz="2400" dirty="0">
                <a:latin typeface="Book Antiqua" panose="02040602050305030304" pitchFamily="18" charset="0"/>
              </a:rPr>
              <a:t> of </a:t>
            </a:r>
            <a:r>
              <a:rPr lang="hu-HU" sz="2400" dirty="0" err="1">
                <a:latin typeface="Book Antiqua" panose="02040602050305030304" pitchFamily="18" charset="0"/>
              </a:rPr>
              <a:t>football</a:t>
            </a:r>
            <a:r>
              <a:rPr lang="hu-HU" sz="2400" dirty="0">
                <a:latin typeface="Book Antiqua" panose="02040602050305030304" pitchFamily="18" charset="0"/>
              </a:rPr>
              <a:t> and of </a:t>
            </a:r>
            <a:r>
              <a:rPr lang="hu-HU" sz="2400" dirty="0" err="1">
                <a:latin typeface="Book Antiqua" panose="02040602050305030304" pitchFamily="18" charset="0"/>
              </a:rPr>
              <a:t>vocational</a:t>
            </a:r>
            <a:r>
              <a:rPr lang="hu-HU" sz="2400" dirty="0">
                <a:latin typeface="Book Antiqua" panose="02040602050305030304" pitchFamily="18" charset="0"/>
              </a:rPr>
              <a:t> </a:t>
            </a:r>
            <a:r>
              <a:rPr lang="hu-HU" sz="2400" dirty="0" err="1">
                <a:latin typeface="Book Antiqua" panose="02040602050305030304" pitchFamily="18" charset="0"/>
              </a:rPr>
              <a:t>e</a:t>
            </a:r>
            <a:r>
              <a:rPr lang="hu-HU" sz="2400" dirty="0" err="1" smtClean="0">
                <a:latin typeface="Book Antiqua" panose="02040602050305030304" pitchFamily="18" charset="0"/>
              </a:rPr>
              <a:t>ducation</a:t>
            </a:r>
            <a:r>
              <a:rPr lang="hu-HU" sz="2400" dirty="0">
                <a:latin typeface="Book Antiqua" panose="02040602050305030304" pitchFamily="18" charset="0"/>
              </a:rPr>
              <a:t>.</a:t>
            </a: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650" y="3917464"/>
            <a:ext cx="2907696" cy="1635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00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084" y="29613"/>
            <a:ext cx="9020407" cy="6770524"/>
          </a:xfrm>
          <a:prstGeom prst="rect">
            <a:avLst/>
          </a:prstGeom>
        </p:spPr>
      </p:pic>
      <p:pic>
        <p:nvPicPr>
          <p:cNvPr id="1026" name="Picture 2" descr="Nem érhető el leírás a fényképhez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940" y="29613"/>
            <a:ext cx="1695674" cy="187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309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03312" y="1079864"/>
            <a:ext cx="8946541" cy="5168536"/>
          </a:xfrm>
        </p:spPr>
        <p:txBody>
          <a:bodyPr>
            <a:normAutofit/>
          </a:bodyPr>
          <a:lstStyle/>
          <a:p>
            <a:pPr algn="ctr"/>
            <a:r>
              <a:rPr lang="hu-HU" sz="3200" dirty="0" err="1" smtClean="0">
                <a:latin typeface="Book Antiqua" panose="02040602050305030304" pitchFamily="18" charset="0"/>
              </a:rPr>
              <a:t>Our</a:t>
            </a:r>
            <a:r>
              <a:rPr lang="hu-HU" sz="3200" dirty="0" smtClean="0">
                <a:latin typeface="Book Antiqua" panose="02040602050305030304" pitchFamily="18" charset="0"/>
              </a:rPr>
              <a:t> </a:t>
            </a:r>
            <a:r>
              <a:rPr lang="hu-HU" sz="3200" dirty="0" err="1" smtClean="0">
                <a:latin typeface="Book Antiqua" panose="02040602050305030304" pitchFamily="18" charset="0"/>
              </a:rPr>
              <a:t>school</a:t>
            </a:r>
            <a:r>
              <a:rPr lang="hu-HU" sz="3200" dirty="0" smtClean="0">
                <a:latin typeface="Book Antiqua" panose="02040602050305030304" pitchFamily="18" charset="0"/>
              </a:rPr>
              <a:t> </a:t>
            </a:r>
            <a:r>
              <a:rPr lang="hu-HU" sz="3200" dirty="0" err="1" smtClean="0">
                <a:latin typeface="Book Antiqua" panose="02040602050305030304" pitchFamily="18" charset="0"/>
              </a:rPr>
              <a:t>provides</a:t>
            </a:r>
            <a:r>
              <a:rPr lang="hu-HU" sz="3200" dirty="0" smtClean="0">
                <a:latin typeface="Book Antiqua" panose="02040602050305030304" pitchFamily="18" charset="0"/>
              </a:rPr>
              <a:t> </a:t>
            </a:r>
            <a:r>
              <a:rPr lang="hu-HU" sz="3200" dirty="0" err="1" smtClean="0">
                <a:latin typeface="Book Antiqua" panose="02040602050305030304" pitchFamily="18" charset="0"/>
              </a:rPr>
              <a:t>education</a:t>
            </a:r>
            <a:r>
              <a:rPr lang="hu-HU" sz="3200" dirty="0" smtClean="0">
                <a:latin typeface="Book Antiqua" panose="02040602050305030304" pitchFamily="18" charset="0"/>
              </a:rPr>
              <a:t> </a:t>
            </a:r>
            <a:r>
              <a:rPr lang="hu-HU" sz="3200" dirty="0" err="1" smtClean="0">
                <a:latin typeface="Book Antiqua" panose="02040602050305030304" pitchFamily="18" charset="0"/>
              </a:rPr>
              <a:t>at</a:t>
            </a:r>
            <a:r>
              <a:rPr lang="hu-HU" sz="3200" dirty="0" smtClean="0">
                <a:latin typeface="Book Antiqua" panose="02040602050305030304" pitchFamily="18" charset="0"/>
              </a:rPr>
              <a:t> a </a:t>
            </a:r>
            <a:r>
              <a:rPr lang="hu-HU" sz="3200" dirty="0" err="1" smtClean="0">
                <a:latin typeface="Book Antiqua" panose="02040602050305030304" pitchFamily="18" charset="0"/>
              </a:rPr>
              <a:t>wide</a:t>
            </a:r>
            <a:r>
              <a:rPr lang="hu-HU" sz="3200" dirty="0" smtClean="0">
                <a:latin typeface="Book Antiqua" panose="02040602050305030304" pitchFamily="18" charset="0"/>
              </a:rPr>
              <a:t> </a:t>
            </a:r>
            <a:r>
              <a:rPr lang="hu-HU" sz="3200" dirty="0" err="1" smtClean="0">
                <a:latin typeface="Book Antiqua" panose="02040602050305030304" pitchFamily="18" charset="0"/>
              </a:rPr>
              <a:t>range</a:t>
            </a:r>
            <a:r>
              <a:rPr lang="hu-HU" sz="3200" dirty="0" smtClean="0">
                <a:latin typeface="Book Antiqua" panose="02040602050305030304" pitchFamily="18" charset="0"/>
              </a:rPr>
              <a:t> of </a:t>
            </a:r>
            <a:r>
              <a:rPr lang="hu-HU" sz="3200" dirty="0" err="1" smtClean="0">
                <a:latin typeface="Book Antiqua" panose="02040602050305030304" pitchFamily="18" charset="0"/>
              </a:rPr>
              <a:t>vocations</a:t>
            </a:r>
            <a:r>
              <a:rPr lang="hu-HU" sz="3200" dirty="0" smtClean="0">
                <a:latin typeface="Book Antiqua" panose="02040602050305030304" pitchFamily="18" charset="0"/>
              </a:rPr>
              <a:t> and </a:t>
            </a:r>
            <a:r>
              <a:rPr lang="hu-HU" sz="3200" dirty="0" err="1" smtClean="0">
                <a:latin typeface="Book Antiqua" panose="02040602050305030304" pitchFamily="18" charset="0"/>
              </a:rPr>
              <a:t>levels</a:t>
            </a:r>
            <a:r>
              <a:rPr lang="hu-HU" sz="3200" dirty="0" smtClean="0">
                <a:latin typeface="Book Antiqua" panose="02040602050305030304" pitchFamily="18" charset="0"/>
              </a:rPr>
              <a:t>:</a:t>
            </a:r>
          </a:p>
          <a:p>
            <a:pPr marL="0" indent="0">
              <a:buNone/>
            </a:pPr>
            <a:endParaRPr lang="hu-HU" dirty="0" smtClean="0">
              <a:latin typeface="Book Antiqua" panose="02040602050305030304" pitchFamily="18" charset="0"/>
            </a:endParaRPr>
          </a:p>
          <a:p>
            <a:r>
              <a:rPr lang="hu-HU" dirty="0" smtClean="0">
                <a:latin typeface="Book Antiqua" panose="02040602050305030304" pitchFamily="18" charset="0"/>
              </a:rPr>
              <a:t>3 YEARS - VOCATIONAL SCHOOL FOR COOKS, PASTRY COOKS, WAITERS AND FARMERS</a:t>
            </a:r>
          </a:p>
          <a:p>
            <a:pPr marL="0" indent="0">
              <a:buNone/>
            </a:pPr>
            <a:endParaRPr lang="hu-HU" dirty="0" smtClean="0">
              <a:latin typeface="Book Antiqua" panose="02040602050305030304" pitchFamily="18" charset="0"/>
            </a:endParaRPr>
          </a:p>
          <a:p>
            <a:r>
              <a:rPr lang="hu-HU" dirty="0" smtClean="0">
                <a:latin typeface="Book Antiqua" panose="02040602050305030304" pitchFamily="18" charset="0"/>
              </a:rPr>
              <a:t>4 YEARS - GENERAL HIGH SCHOOL, PREPARING STUDENTS FOR HIGHER EDUCATION/UNIVERSITY</a:t>
            </a:r>
          </a:p>
          <a:p>
            <a:pPr marL="0" indent="0">
              <a:buNone/>
            </a:pPr>
            <a:endParaRPr lang="hu-HU" dirty="0" smtClean="0">
              <a:latin typeface="Book Antiqua" panose="02040602050305030304" pitchFamily="18" charset="0"/>
            </a:endParaRPr>
          </a:p>
          <a:p>
            <a:r>
              <a:rPr lang="hu-HU" dirty="0" smtClean="0">
                <a:latin typeface="Book Antiqua" panose="02040602050305030304" pitchFamily="18" charset="0"/>
              </a:rPr>
              <a:t>5 YEARS - TECHNICAL SCHOOL –MANAGEMENT SKILLS IN FOOTBALL COACHING, GASTRONOMY AND AGRICULTURE</a:t>
            </a:r>
            <a:endParaRPr lang="hu-HU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949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COOKS AND CHEFS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522" y="1291955"/>
            <a:ext cx="3631814" cy="3631814"/>
          </a:xfrm>
        </p:spPr>
      </p:pic>
      <p:pic>
        <p:nvPicPr>
          <p:cNvPr id="6" name="Tartalom helye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990" y="1297225"/>
            <a:ext cx="3840844" cy="3840844"/>
          </a:xfr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429" y="4362476"/>
            <a:ext cx="2447270" cy="2182014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503" y="4441371"/>
            <a:ext cx="3155451" cy="210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361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PASTRY COOKS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59" y="1532709"/>
            <a:ext cx="3578247" cy="3578247"/>
          </a:xfrm>
        </p:spPr>
      </p:pic>
      <p:pic>
        <p:nvPicPr>
          <p:cNvPr id="6" name="Tartalom helye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203" y="1532709"/>
            <a:ext cx="3575866" cy="3575866"/>
          </a:xfr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733" y="4321537"/>
            <a:ext cx="3245529" cy="208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2141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WAITERS AND WAITRESSES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1581781"/>
            <a:ext cx="3016344" cy="3016344"/>
          </a:xfrm>
        </p:spPr>
      </p:pic>
      <p:pic>
        <p:nvPicPr>
          <p:cNvPr id="6" name="Tartalom helye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495" y="3218993"/>
            <a:ext cx="3033761" cy="3033761"/>
          </a:xfr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835" y="2479391"/>
            <a:ext cx="3971108" cy="264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7718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FARMERS AND </a:t>
            </a:r>
            <a:br>
              <a:rPr lang="hu-HU" dirty="0" smtClean="0"/>
            </a:br>
            <a:r>
              <a:rPr lang="hu-HU" dirty="0" smtClean="0"/>
              <a:t>AGRICULTURAL WORKERS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245" y="1785970"/>
            <a:ext cx="2824185" cy="2824185"/>
          </a:xfrm>
        </p:spPr>
      </p:pic>
      <p:pic>
        <p:nvPicPr>
          <p:cNvPr id="6" name="Tartalom helye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413" y="1853248"/>
            <a:ext cx="2665429" cy="2665429"/>
          </a:xfr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243" y="4161393"/>
            <a:ext cx="3933389" cy="2444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264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FOOTBALL PLAYERS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31" y="1606888"/>
            <a:ext cx="4256815" cy="2782892"/>
          </a:xfr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332" y="1606888"/>
            <a:ext cx="4474886" cy="259058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021" y="4071684"/>
            <a:ext cx="3516329" cy="2344220"/>
          </a:xfrm>
          <a:prstGeom prst="rect">
            <a:avLst/>
          </a:prstGeom>
        </p:spPr>
      </p:pic>
      <p:pic>
        <p:nvPicPr>
          <p:cNvPr id="6" name="Tartalom helye 5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824" y="4071682"/>
            <a:ext cx="3516333" cy="2344221"/>
          </a:xfrm>
        </p:spPr>
      </p:pic>
    </p:spTree>
    <p:extLst>
      <p:ext uri="{BB962C8B-B14F-4D97-AF65-F5344CB8AC3E}">
        <p14:creationId xmlns:p14="http://schemas.microsoft.com/office/powerpoint/2010/main" val="25930650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2992</TotalTime>
  <Words>145</Words>
  <Application>Microsoft Office PowerPoint</Application>
  <PresentationFormat>Szélesvásznú</PresentationFormat>
  <Paragraphs>27</Paragraphs>
  <Slides>12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7" baseType="lpstr">
      <vt:lpstr>Arial</vt:lpstr>
      <vt:lpstr>Book Antiqua</vt:lpstr>
      <vt:lpstr>Century Gothic</vt:lpstr>
      <vt:lpstr>Wingdings 3</vt:lpstr>
      <vt:lpstr>Ion</vt:lpstr>
      <vt:lpstr>LETENYEY LAJOS HIGH SCHOOL,  TECHNICAL HIGH SCHOOL AND VOCATIONAL SCHOOL OF FELCSÚT</vt:lpstr>
      <vt:lpstr>PANCHO ARENA FELCSÚT</vt:lpstr>
      <vt:lpstr>PowerPoint-bemutató</vt:lpstr>
      <vt:lpstr>PowerPoint-bemutató</vt:lpstr>
      <vt:lpstr>COOKS AND CHEFS</vt:lpstr>
      <vt:lpstr>PASTRY COOKS</vt:lpstr>
      <vt:lpstr>WAITERS AND WAITRESSES</vt:lpstr>
      <vt:lpstr>FARMERS AND  AGRICULTURAL WORKERS</vt:lpstr>
      <vt:lpstr>FOOTBALL PLAYERS</vt:lpstr>
      <vt:lpstr>EVENTS, HOLIDAYS, COMMUNITY</vt:lpstr>
      <vt:lpstr>ERASMUS PARTNERSHIP IN SLOVENIA</vt:lpstr>
      <vt:lpstr>THANK YOU FOR YOUR ATTENTION!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LL-D46</dc:creator>
  <cp:lastModifiedBy>Judit Szabadhegy</cp:lastModifiedBy>
  <cp:revision>27</cp:revision>
  <dcterms:created xsi:type="dcterms:W3CDTF">2019-10-30T19:26:16Z</dcterms:created>
  <dcterms:modified xsi:type="dcterms:W3CDTF">2019-11-06T10:27:06Z</dcterms:modified>
</cp:coreProperties>
</file>