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5143500" type="screen16x9"/>
  <p:notesSz cx="6858000" cy="9144000"/>
  <p:embeddedFontLst>
    <p:embeddedFont>
      <p:font typeface="Merriweather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177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‹N°›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‹N°›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‹N°›</a:t>
            </a:fld>
            <a:endParaRPr lang="fr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100617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Pena Palace </a:t>
            </a:r>
          </a:p>
        </p:txBody>
      </p:sp>
      <p:pic>
        <p:nvPicPr>
          <p:cNvPr id="65" name="Shape 65" descr="palacio-nacional-da-pena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9260"/>
            <a:ext cx="523875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palacio-nacional-da-pen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100" y="207830"/>
            <a:ext cx="3600450" cy="240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fr"/>
              <a:t>Peneda-Gerês 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National Park</a:t>
            </a:r>
          </a:p>
        </p:txBody>
      </p:sp>
      <p:pic>
        <p:nvPicPr>
          <p:cNvPr id="72" name="Shape 72" descr="22264499_1352133954895290_159548626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41098"/>
            <a:ext cx="3476416" cy="260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22323444_1352134148228604_1069876409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575" y="2460301"/>
            <a:ext cx="3189548" cy="2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22290638_1352134494895236_1149305595_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225" y="292400"/>
            <a:ext cx="3476426" cy="194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Dom Luis Bridge</a:t>
            </a:r>
          </a:p>
        </p:txBody>
      </p:sp>
      <p:pic>
        <p:nvPicPr>
          <p:cNvPr id="86" name="Shape 86" descr="pontdomluisporto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375" y="1621650"/>
            <a:ext cx="57150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>
                <a:solidFill>
                  <a:srgbClr val="002F4A"/>
                </a:solidFill>
              </a:rPr>
              <a:t>Regaleira Palace</a:t>
            </a:r>
          </a:p>
        </p:txBody>
      </p:sp>
      <p:pic>
        <p:nvPicPr>
          <p:cNvPr id="99" name="Shape 99" descr="22290262_1352381561537196_2061809738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1902075"/>
            <a:ext cx="3377451" cy="24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22264632_1352381918203827_937693817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250" y="124075"/>
            <a:ext cx="3377451" cy="240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22323042_1352382051537147_1406023612_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8400" y="2599875"/>
            <a:ext cx="3448250" cy="24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Belem Tower</a:t>
            </a:r>
          </a:p>
        </p:txBody>
      </p:sp>
      <p:pic>
        <p:nvPicPr>
          <p:cNvPr id="107" name="Shape 107" descr="Tour-de-bélè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00" y="1457750"/>
            <a:ext cx="7138993" cy="301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St. George's Castle</a:t>
            </a:r>
          </a:p>
        </p:txBody>
      </p:sp>
      <p:pic>
        <p:nvPicPr>
          <p:cNvPr id="113" name="Shape 113" descr="22237418_1352114994897186_1095242014_n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1960450"/>
            <a:ext cx="3024475" cy="22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22281118_1352115164897169_1761239385_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875" y="1635063"/>
            <a:ext cx="5334525" cy="291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Affichage à l'écran (16:9)</PresentationFormat>
  <Paragraphs>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Merriweather</vt:lpstr>
      <vt:lpstr>Roboto</vt:lpstr>
      <vt:lpstr>Paradigm</vt:lpstr>
      <vt:lpstr>Pena Palace </vt:lpstr>
      <vt:lpstr> Peneda-Gerês  National Park</vt:lpstr>
      <vt:lpstr>Dom Luis Bridge</vt:lpstr>
      <vt:lpstr>Regaleira Palace</vt:lpstr>
      <vt:lpstr>Belem Tower</vt:lpstr>
      <vt:lpstr>St. George's Castle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 Palace </dc:title>
  <cp:lastModifiedBy>biologie</cp:lastModifiedBy>
  <cp:revision>1</cp:revision>
  <dcterms:modified xsi:type="dcterms:W3CDTF">2017-10-13T11:52:55Z</dcterms:modified>
</cp:coreProperties>
</file>