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ENICO PALADINO" initials="DP" lastIdx="2" clrIdx="0">
    <p:extLst>
      <p:ext uri="{19B8F6BF-5375-455C-9EA6-DF929625EA0E}">
        <p15:presenceInfo xmlns:p15="http://schemas.microsoft.com/office/powerpoint/2012/main" userId="DOMENICO PALADI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94660"/>
  </p:normalViewPr>
  <p:slideViewPr>
    <p:cSldViewPr>
      <p:cViewPr varScale="1">
        <p:scale>
          <a:sx n="85" d="100"/>
          <a:sy n="85" d="100"/>
        </p:scale>
        <p:origin x="8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F286-1079-42D2-A554-C57686A50241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AAFF7-27B1-4007-9631-7AABD2965CF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AAFF7-27B1-4007-9631-7AABD2965CF6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D5524-4F5A-4CB4-9FA7-FE558452BA4D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DA439C-7EAC-4949-83C3-1CDDCB56351A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E-TWINNING PROJECT 2018/19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«SHALL WE MEET AT THE HARBOUR ?»</a:t>
            </a:r>
          </a:p>
        </p:txBody>
      </p:sp>
    </p:spTree>
  </p:cSld>
  <p:clrMapOvr>
    <a:masterClrMapping/>
  </p:clrMapOvr>
  <p:transition advClick="0">
    <p:wipe/>
    <p:sndAc>
      <p:stSnd>
        <p:snd r:embed="rId2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ED3A7A4-BB83-484E-8AF1-53A4655A6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539" y="-171400"/>
            <a:ext cx="5689461" cy="7571316"/>
          </a:xfr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7DE0E11F-74D9-4DB1-8624-B13B972D0C6D}"/>
              </a:ext>
            </a:extLst>
          </p:cNvPr>
          <p:cNvSpPr/>
          <p:nvPr/>
        </p:nvSpPr>
        <p:spPr>
          <a:xfrm>
            <a:off x="107504" y="982674"/>
            <a:ext cx="3203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So Peter </a:t>
            </a:r>
            <a:r>
              <a:rPr lang="it-IT" dirty="0" err="1"/>
              <a:t>said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time to </a:t>
            </a:r>
            <a:r>
              <a:rPr lang="it-IT" dirty="0" err="1"/>
              <a:t>fix</a:t>
            </a:r>
            <a:r>
              <a:rPr lang="it-IT" dirty="0"/>
              <a:t> and must stay </a:t>
            </a:r>
            <a:r>
              <a:rPr lang="it-IT" dirty="0" err="1"/>
              <a:t>there,with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best friend! (</a:t>
            </a:r>
            <a:r>
              <a:rPr lang="it-IT" dirty="0" err="1"/>
              <a:t>Faidra</a:t>
            </a:r>
            <a:r>
              <a:rPr lang="it-IT" dirty="0"/>
              <a:t> Gr.).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40FC1F-B6D3-491A-AA0D-A1871DD5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Transnational</a:t>
            </a:r>
            <a:r>
              <a:rPr lang="it-IT" dirty="0"/>
              <a:t> </a:t>
            </a:r>
            <a:r>
              <a:rPr lang="it-IT" dirty="0" err="1"/>
              <a:t>groups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251220-A18F-4223-99C8-C91FBBE0B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Illustrations</a:t>
            </a:r>
            <a:r>
              <a:rPr lang="it-IT" dirty="0"/>
              <a:t> and presentation  by </a:t>
            </a:r>
            <a:r>
              <a:rPr lang="it-IT" dirty="0" err="1"/>
              <a:t>students</a:t>
            </a:r>
            <a:r>
              <a:rPr lang="it-IT" dirty="0"/>
              <a:t> from I.C.S. «FALCONE»-</a:t>
            </a:r>
            <a:r>
              <a:rPr lang="it-IT" dirty="0" err="1"/>
              <a:t>Italy</a:t>
            </a:r>
            <a:endParaRPr lang="it-IT" dirty="0"/>
          </a:p>
          <a:p>
            <a:r>
              <a:rPr lang="it-IT" dirty="0"/>
              <a:t>Story Writers by </a:t>
            </a:r>
            <a:r>
              <a:rPr lang="it-IT" dirty="0" err="1"/>
              <a:t>students</a:t>
            </a:r>
            <a:r>
              <a:rPr lang="it-IT" dirty="0"/>
              <a:t> from </a:t>
            </a:r>
            <a:r>
              <a:rPr lang="it-IT" dirty="0" err="1"/>
              <a:t>Greece</a:t>
            </a:r>
            <a:r>
              <a:rPr lang="it-IT" dirty="0"/>
              <a:t> and </a:t>
            </a:r>
            <a:r>
              <a:rPr lang="it-IT" dirty="0" err="1"/>
              <a:t>Arzebaijan</a:t>
            </a:r>
            <a:endParaRPr lang="it-IT" dirty="0"/>
          </a:p>
          <a:p>
            <a:endParaRPr lang="it-IT" dirty="0"/>
          </a:p>
          <a:p>
            <a:r>
              <a:rPr lang="it-IT" dirty="0"/>
              <a:t>                                              Thanks for </a:t>
            </a:r>
            <a:r>
              <a:rPr lang="it-IT" dirty="0" err="1"/>
              <a:t>watching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3493563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</a:schemeClr>
            </a:gs>
            <a:gs pos="40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93304"/>
          </a:xfrm>
        </p:spPr>
        <p:txBody>
          <a:bodyPr/>
          <a:lstStyle/>
          <a:p>
            <a:r>
              <a:rPr lang="it-IT" dirty="0"/>
              <a:t>COOPERATIVE WORK 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-3459362" y="3229483"/>
            <a:ext cx="7797800" cy="1752600"/>
          </a:xfrm>
        </p:spPr>
        <p:txBody>
          <a:bodyPr/>
          <a:lstStyle/>
          <a:p>
            <a:r>
              <a:rPr lang="it-IT" dirty="0"/>
              <a:t>The story of the </a:t>
            </a:r>
            <a:r>
              <a:rPr lang="it-IT" dirty="0" err="1"/>
              <a:t>lighthouse</a:t>
            </a:r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CAABDFE-8B9D-4C2F-B73B-53F5C51210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61" y="4397960"/>
            <a:ext cx="2390649" cy="180099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D368310-D377-4B7C-BD47-0079D7F85B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661" y="4409284"/>
            <a:ext cx="2336801" cy="1752601"/>
          </a:xfrm>
          <a:prstGeom prst="rect">
            <a:avLst/>
          </a:prstGeom>
        </p:spPr>
      </p:pic>
      <p:sp>
        <p:nvSpPr>
          <p:cNvPr id="8" name="Sottotitolo 4">
            <a:extLst>
              <a:ext uri="{FF2B5EF4-FFF2-40B4-BE49-F238E27FC236}">
                <a16:creationId xmlns:a16="http://schemas.microsoft.com/office/drawing/2014/main" id="{B4CCC9D9-BC6F-4E65-85B3-FAEBB34088A7}"/>
              </a:ext>
            </a:extLst>
          </p:cNvPr>
          <p:cNvSpPr txBox="1">
            <a:spLocks/>
          </p:cNvSpPr>
          <p:nvPr/>
        </p:nvSpPr>
        <p:spPr>
          <a:xfrm>
            <a:off x="533400" y="2564904"/>
            <a:ext cx="7797800" cy="670343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GREECE ,ITALY AND ARZEBAIJAN</a:t>
            </a:r>
          </a:p>
          <a:p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4A3130D-1549-4DCA-8166-AE8D24C117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513" y="4415996"/>
            <a:ext cx="2520280" cy="178296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Once </a:t>
            </a:r>
            <a:r>
              <a:rPr lang="it-IT" sz="2400" dirty="0" err="1"/>
              <a:t>upon</a:t>
            </a:r>
            <a:r>
              <a:rPr lang="it-IT" sz="2400" dirty="0"/>
              <a:t> a time </a:t>
            </a:r>
            <a:r>
              <a:rPr lang="it-IT" sz="2400" dirty="0" err="1"/>
              <a:t>there</a:t>
            </a:r>
            <a:r>
              <a:rPr lang="it-IT" sz="2400" dirty="0"/>
              <a:t> </a:t>
            </a:r>
            <a:r>
              <a:rPr lang="it-IT" sz="2400" dirty="0" err="1"/>
              <a:t>was</a:t>
            </a:r>
            <a:r>
              <a:rPr lang="it-IT" sz="2400" dirty="0"/>
              <a:t> a </a:t>
            </a:r>
            <a:r>
              <a:rPr lang="it-IT" sz="2400" dirty="0" err="1"/>
              <a:t>lighthouse</a:t>
            </a:r>
            <a:r>
              <a:rPr lang="it-IT" sz="2400" dirty="0"/>
              <a:t> with a strange light.(</a:t>
            </a:r>
            <a:r>
              <a:rPr lang="it-IT" sz="2400" dirty="0" err="1"/>
              <a:t>Kyriaki</a:t>
            </a:r>
            <a:r>
              <a:rPr lang="it-IT" sz="2400" dirty="0"/>
              <a:t> Gr)</a:t>
            </a:r>
            <a:br>
              <a:rPr lang="it-IT" sz="1000" dirty="0"/>
            </a:br>
            <a:endParaRPr lang="it-IT" sz="1000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4695B96D-2FB5-4CD9-A5C2-C6F638A40F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026" y="1935163"/>
            <a:ext cx="2631947" cy="4389437"/>
          </a:xfr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The </a:t>
            </a:r>
            <a:r>
              <a:rPr lang="it-IT" sz="3200" dirty="0" err="1"/>
              <a:t>lighthouse</a:t>
            </a:r>
            <a:r>
              <a:rPr lang="it-IT" sz="3200" dirty="0"/>
              <a:t> </a:t>
            </a:r>
            <a:r>
              <a:rPr lang="it-IT" sz="3200" dirty="0" err="1"/>
              <a:t>had</a:t>
            </a:r>
            <a:r>
              <a:rPr lang="it-IT" sz="3200" dirty="0"/>
              <a:t> a </a:t>
            </a:r>
            <a:r>
              <a:rPr lang="it-IT" sz="3200" dirty="0" err="1"/>
              <a:t>mouth,eyes,and</a:t>
            </a:r>
            <a:r>
              <a:rPr lang="it-IT" sz="3200" dirty="0"/>
              <a:t> he </a:t>
            </a:r>
            <a:r>
              <a:rPr lang="it-IT" sz="3200" dirty="0" err="1"/>
              <a:t>could</a:t>
            </a:r>
            <a:r>
              <a:rPr lang="it-IT" sz="3200" dirty="0"/>
              <a:t> </a:t>
            </a:r>
            <a:r>
              <a:rPr lang="it-IT" sz="3200" dirty="0" err="1"/>
              <a:t>give</a:t>
            </a:r>
            <a:r>
              <a:rPr lang="it-IT" sz="3200" dirty="0"/>
              <a:t> a blue light and </a:t>
            </a:r>
            <a:r>
              <a:rPr lang="it-IT" sz="3200" dirty="0" err="1"/>
              <a:t>it</a:t>
            </a:r>
            <a:r>
              <a:rPr lang="it-IT" sz="3200" dirty="0"/>
              <a:t> </a:t>
            </a:r>
            <a:r>
              <a:rPr lang="it-IT" sz="3200" dirty="0" err="1"/>
              <a:t>could</a:t>
            </a:r>
            <a:r>
              <a:rPr lang="it-IT" sz="3200" dirty="0"/>
              <a:t> </a:t>
            </a:r>
            <a:r>
              <a:rPr lang="it-IT" sz="3200" dirty="0" err="1"/>
              <a:t>speak</a:t>
            </a:r>
            <a:r>
              <a:rPr lang="it-IT" sz="3200" dirty="0"/>
              <a:t> to </a:t>
            </a:r>
            <a:r>
              <a:rPr lang="it-IT" sz="3200" dirty="0" err="1"/>
              <a:t>people</a:t>
            </a:r>
            <a:r>
              <a:rPr lang="it-IT" sz="3200" dirty="0"/>
              <a:t>(George Gr)</a:t>
            </a:r>
          </a:p>
        </p:txBody>
      </p:sp>
      <p:pic>
        <p:nvPicPr>
          <p:cNvPr id="12" name="Segnaposto contenuto 11">
            <a:extLst>
              <a:ext uri="{FF2B5EF4-FFF2-40B4-BE49-F238E27FC236}">
                <a16:creationId xmlns:a16="http://schemas.microsoft.com/office/drawing/2014/main" id="{2FD009B8-88F7-4891-9748-1C424D43B6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One day </a:t>
            </a:r>
            <a:r>
              <a:rPr lang="it-IT" sz="4000" dirty="0" err="1"/>
              <a:t>came</a:t>
            </a:r>
            <a:r>
              <a:rPr lang="it-IT" sz="4000" dirty="0"/>
              <a:t> </a:t>
            </a:r>
            <a:r>
              <a:rPr lang="it-IT" sz="4000" dirty="0" err="1"/>
              <a:t>there</a:t>
            </a:r>
            <a:r>
              <a:rPr lang="it-IT" sz="4000" dirty="0"/>
              <a:t> a </a:t>
            </a:r>
            <a:r>
              <a:rPr lang="it-IT" sz="4000" dirty="0" err="1"/>
              <a:t>human.His</a:t>
            </a:r>
            <a:r>
              <a:rPr lang="it-IT" sz="4000" dirty="0"/>
              <a:t> name </a:t>
            </a:r>
            <a:r>
              <a:rPr lang="it-IT" sz="4000" dirty="0" err="1"/>
              <a:t>was</a:t>
            </a:r>
            <a:r>
              <a:rPr lang="it-IT" sz="4000" dirty="0"/>
              <a:t> </a:t>
            </a:r>
            <a:r>
              <a:rPr lang="it-IT" sz="4000" dirty="0" err="1"/>
              <a:t>Peter.He</a:t>
            </a:r>
            <a:r>
              <a:rPr lang="it-IT" sz="4000" dirty="0"/>
              <a:t> </a:t>
            </a:r>
            <a:r>
              <a:rPr lang="it-IT" sz="4000" dirty="0" err="1"/>
              <a:t>was</a:t>
            </a:r>
            <a:r>
              <a:rPr lang="it-IT" sz="4000" dirty="0"/>
              <a:t> a </a:t>
            </a:r>
            <a:r>
              <a:rPr lang="it-IT" sz="4000" dirty="0" err="1"/>
              <a:t>lighthouse</a:t>
            </a:r>
            <a:r>
              <a:rPr lang="it-IT" sz="4000" dirty="0"/>
              <a:t> keeper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A60E6C5-6C1F-413C-B005-769E391EE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He </a:t>
            </a:r>
            <a:r>
              <a:rPr lang="it-IT" sz="3600" dirty="0" err="1"/>
              <a:t>was</a:t>
            </a:r>
            <a:r>
              <a:rPr lang="it-IT" sz="3600" dirty="0"/>
              <a:t> living in </a:t>
            </a:r>
            <a:r>
              <a:rPr lang="it-IT" sz="3600" dirty="0" err="1"/>
              <a:t>another</a:t>
            </a:r>
            <a:r>
              <a:rPr lang="it-IT" sz="3600" dirty="0"/>
              <a:t> </a:t>
            </a:r>
            <a:r>
              <a:rPr lang="it-IT" sz="3600" dirty="0" err="1"/>
              <a:t>lighthouse.Peter</a:t>
            </a:r>
            <a:r>
              <a:rPr lang="it-IT" sz="3600" dirty="0"/>
              <a:t> </a:t>
            </a:r>
            <a:r>
              <a:rPr lang="it-IT" sz="3600" dirty="0" err="1"/>
              <a:t>met</a:t>
            </a:r>
            <a:r>
              <a:rPr lang="it-IT" sz="3600" dirty="0"/>
              <a:t> the </a:t>
            </a:r>
            <a:r>
              <a:rPr lang="it-IT" sz="3600" dirty="0" err="1"/>
              <a:t>lighthouse</a:t>
            </a:r>
            <a:r>
              <a:rPr lang="it-IT" sz="3600" dirty="0"/>
              <a:t> and </a:t>
            </a:r>
            <a:r>
              <a:rPr lang="it-IT" sz="3600" dirty="0" err="1"/>
              <a:t>became</a:t>
            </a:r>
            <a:r>
              <a:rPr lang="it-IT" sz="3600" dirty="0"/>
              <a:t> </a:t>
            </a:r>
            <a:r>
              <a:rPr lang="it-IT" sz="3600" dirty="0" err="1"/>
              <a:t>good</a:t>
            </a:r>
            <a:r>
              <a:rPr lang="it-IT" sz="3600" dirty="0"/>
              <a:t> friends.(</a:t>
            </a:r>
            <a:r>
              <a:rPr lang="it-IT" sz="3600" dirty="0" err="1"/>
              <a:t>Faidra</a:t>
            </a:r>
            <a:r>
              <a:rPr lang="it-IT" sz="3600" dirty="0"/>
              <a:t> Gr.)</a:t>
            </a:r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82CD8E80-BF46-456B-BFDE-FB4534DA8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60848"/>
            <a:ext cx="5852582" cy="4389437"/>
          </a:xfrm>
        </p:spPr>
      </p:pic>
    </p:spTree>
  </p:cSld>
  <p:clrMapOvr>
    <a:masterClrMapping/>
  </p:clrMapOvr>
  <p:transition spd="slow" advClick="0" advTm="4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C6F7CD-2BB3-44F7-937B-92C34A74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Peter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sad</a:t>
            </a:r>
            <a:r>
              <a:rPr lang="it-IT" dirty="0"/>
              <a:t>…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4B366D6-748B-4B18-A6BE-2050C46FAB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711" y="1935163"/>
            <a:ext cx="4376577" cy="4389437"/>
          </a:xfrm>
        </p:spPr>
      </p:pic>
    </p:spTree>
    <p:extLst>
      <p:ext uri="{BB962C8B-B14F-4D97-AF65-F5344CB8AC3E}">
        <p14:creationId xmlns:p14="http://schemas.microsoft.com/office/powerpoint/2010/main" val="688571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One day Peter </a:t>
            </a:r>
            <a:r>
              <a:rPr lang="it-IT" sz="4000" dirty="0" err="1"/>
              <a:t>took</a:t>
            </a:r>
            <a:r>
              <a:rPr lang="it-IT" sz="4000" dirty="0"/>
              <a:t> a </a:t>
            </a:r>
            <a:r>
              <a:rPr lang="it-IT" sz="4000" dirty="0" err="1"/>
              <a:t>letter</a:t>
            </a:r>
            <a:r>
              <a:rPr lang="it-IT" sz="4000" dirty="0"/>
              <a:t> </a:t>
            </a:r>
            <a:r>
              <a:rPr lang="it-IT" sz="4000" dirty="0" err="1"/>
              <a:t>that</a:t>
            </a:r>
            <a:r>
              <a:rPr lang="it-IT" sz="4000" dirty="0"/>
              <a:t> </a:t>
            </a:r>
            <a:r>
              <a:rPr lang="it-IT" sz="4000" dirty="0" err="1"/>
              <a:t>was</a:t>
            </a:r>
            <a:r>
              <a:rPr lang="it-IT" sz="4000" dirty="0"/>
              <a:t> </a:t>
            </a:r>
            <a:r>
              <a:rPr lang="it-IT" sz="4000" dirty="0" err="1"/>
              <a:t>asking</a:t>
            </a:r>
            <a:r>
              <a:rPr lang="it-IT" sz="4000" dirty="0"/>
              <a:t> to return to the </a:t>
            </a:r>
            <a:r>
              <a:rPr lang="it-IT" sz="4000" dirty="0" err="1"/>
              <a:t>old</a:t>
            </a:r>
            <a:r>
              <a:rPr lang="it-IT" sz="4000" dirty="0"/>
              <a:t> </a:t>
            </a:r>
            <a:r>
              <a:rPr lang="it-IT" sz="4000" dirty="0" err="1"/>
              <a:t>lighthouse</a:t>
            </a:r>
            <a:r>
              <a:rPr lang="it-IT" sz="4000" dirty="0"/>
              <a:t> (Louis Gr.) 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E2DA3668-0B27-45E6-88F9-0B6A281A3E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95537"/>
            <a:ext cx="5852582" cy="4389437"/>
          </a:xfrm>
        </p:spPr>
      </p:pic>
      <p:pic>
        <p:nvPicPr>
          <p:cNvPr id="4" name="Elemento grafico 3" descr="Apri busta">
            <a:extLst>
              <a:ext uri="{FF2B5EF4-FFF2-40B4-BE49-F238E27FC236}">
                <a16:creationId xmlns:a16="http://schemas.microsoft.com/office/drawing/2014/main" id="{6A1B38EA-E8FC-435F-81AC-2424A164E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6686" y="3774307"/>
            <a:ext cx="2702632" cy="914400"/>
          </a:xfrm>
          <a:prstGeom prst="rect">
            <a:avLst/>
          </a:prstGeom>
        </p:spPr>
      </p:pic>
      <p:pic>
        <p:nvPicPr>
          <p:cNvPr id="7" name="Elemento grafico 6" descr="Busta">
            <a:extLst>
              <a:ext uri="{FF2B5EF4-FFF2-40B4-BE49-F238E27FC236}">
                <a16:creationId xmlns:a16="http://schemas.microsoft.com/office/drawing/2014/main" id="{34F58632-4582-4FEE-9D14-54D8369C47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76882" y="2353497"/>
            <a:ext cx="1405236" cy="914400"/>
          </a:xfrm>
          <a:prstGeom prst="rect">
            <a:avLst/>
          </a:prstGeom>
        </p:spPr>
      </p:pic>
      <p:pic>
        <p:nvPicPr>
          <p:cNvPr id="9" name="Elemento grafico 8" descr="Invia">
            <a:extLst>
              <a:ext uri="{FF2B5EF4-FFF2-40B4-BE49-F238E27FC236}">
                <a16:creationId xmlns:a16="http://schemas.microsoft.com/office/drawing/2014/main" id="{CD204BB3-E70B-485F-8BFF-1CD2A8E09C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28184" y="5373216"/>
            <a:ext cx="2702632" cy="9144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…and </a:t>
            </a:r>
            <a:r>
              <a:rPr lang="it-IT" dirty="0" err="1"/>
              <a:t>after</a:t>
            </a:r>
            <a:r>
              <a:rPr lang="it-IT" dirty="0"/>
              <a:t>…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Because</a:t>
            </a:r>
            <a:r>
              <a:rPr lang="it-IT" dirty="0"/>
              <a:t> he </a:t>
            </a:r>
            <a:r>
              <a:rPr lang="it-IT" dirty="0" err="1"/>
              <a:t>loved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new </a:t>
            </a:r>
            <a:r>
              <a:rPr lang="it-IT" dirty="0" err="1"/>
              <a:t>lighthouse</a:t>
            </a:r>
            <a:r>
              <a:rPr lang="it-IT" dirty="0"/>
              <a:t> and he </a:t>
            </a:r>
            <a:r>
              <a:rPr lang="it-IT" dirty="0" err="1"/>
              <a:t>didn’t</a:t>
            </a:r>
            <a:r>
              <a:rPr lang="it-IT" dirty="0"/>
              <a:t> </a:t>
            </a:r>
            <a:r>
              <a:rPr lang="it-IT" dirty="0" err="1"/>
              <a:t>want</a:t>
            </a:r>
            <a:r>
              <a:rPr lang="it-IT" dirty="0"/>
              <a:t> to </a:t>
            </a:r>
            <a:r>
              <a:rPr lang="it-IT" dirty="0" err="1"/>
              <a:t>leave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new friend.(A. </a:t>
            </a:r>
            <a:r>
              <a:rPr lang="it-IT" dirty="0" err="1"/>
              <a:t>Nazhrin</a:t>
            </a:r>
            <a:r>
              <a:rPr lang="it-IT" dirty="0"/>
              <a:t> AZ)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He </a:t>
            </a:r>
            <a:r>
              <a:rPr lang="it-IT" dirty="0" err="1"/>
              <a:t>tried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ways in </a:t>
            </a:r>
            <a:r>
              <a:rPr lang="it-IT" dirty="0" err="1"/>
              <a:t>order</a:t>
            </a:r>
            <a:r>
              <a:rPr lang="it-IT" dirty="0"/>
              <a:t> to stay </a:t>
            </a:r>
            <a:r>
              <a:rPr lang="it-IT" dirty="0" err="1"/>
              <a:t>there</a:t>
            </a:r>
            <a:r>
              <a:rPr lang="it-IT" dirty="0"/>
              <a:t> and </a:t>
            </a:r>
            <a:r>
              <a:rPr lang="it-IT" dirty="0" err="1"/>
              <a:t>didn’t</a:t>
            </a:r>
            <a:r>
              <a:rPr lang="it-IT" dirty="0"/>
              <a:t> break up with new friends(</a:t>
            </a:r>
            <a:r>
              <a:rPr lang="it-IT" dirty="0" err="1"/>
              <a:t>Arzum</a:t>
            </a:r>
            <a:r>
              <a:rPr lang="it-IT" dirty="0"/>
              <a:t> AZ)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Peter </a:t>
            </a:r>
            <a:r>
              <a:rPr lang="it-IT" dirty="0" err="1"/>
              <a:t>said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lighthouse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broken</a:t>
            </a:r>
            <a:r>
              <a:rPr lang="it-IT" dirty="0"/>
              <a:t> (</a:t>
            </a:r>
            <a:r>
              <a:rPr lang="it-IT" dirty="0" err="1"/>
              <a:t>Kyriaki</a:t>
            </a:r>
            <a:r>
              <a:rPr lang="it-IT" dirty="0"/>
              <a:t> Gr.).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235</Words>
  <Application>Microsoft Office PowerPoint</Application>
  <PresentationFormat>Presentazione su schermo (4:3)</PresentationFormat>
  <Paragraphs>27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Equinozio</vt:lpstr>
      <vt:lpstr>E-TWINNING PROJECT 2018/19</vt:lpstr>
      <vt:lpstr>COOPERATIVE WORK </vt:lpstr>
      <vt:lpstr>Once upon a time there was a lighthouse with a strange light.(Kyriaki Gr) </vt:lpstr>
      <vt:lpstr>The lighthouse had a mouth,eyes,and he could give a blue light and it could speak to people(George Gr)</vt:lpstr>
      <vt:lpstr>One day came there a human.His name was Peter.He was a lighthouse keeper</vt:lpstr>
      <vt:lpstr>He was living in another lighthouse.Peter met the lighthouse and became good friends.(Faidra Gr.)</vt:lpstr>
      <vt:lpstr>Peter was sad…</vt:lpstr>
      <vt:lpstr>One day Peter took a letter that was asking to return to the old lighthouse (Louis Gr.) </vt:lpstr>
      <vt:lpstr>…and after…</vt:lpstr>
      <vt:lpstr>Presentazione standard di PowerPoint</vt:lpstr>
      <vt:lpstr>Transnational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E-TWINNING PROJECT 2018/19</dc:title>
  <dc:creator>Utente1</dc:creator>
  <cp:lastModifiedBy>DOMENICO PALADINO</cp:lastModifiedBy>
  <cp:revision>12</cp:revision>
  <dcterms:created xsi:type="dcterms:W3CDTF">2019-05-07T15:56:14Z</dcterms:created>
  <dcterms:modified xsi:type="dcterms:W3CDTF">2019-05-12T14:23:53Z</dcterms:modified>
</cp:coreProperties>
</file>