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904D-59C9-4C65-B27B-BD5554A19459}" type="datetimeFigureOut">
              <a:rPr lang="cs-CZ" smtClean="0"/>
              <a:t>10. 1. 2017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D85-1DB5-4BCD-B448-FCE5CAFB82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39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1904D-59C9-4C65-B27B-BD5554A19459}" type="datetimeFigureOut">
              <a:rPr lang="cs-CZ" smtClean="0"/>
              <a:t>10. 1. 2017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DFD85-1DB5-4BCD-B448-FCE5CAFB82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1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Student‘s Day 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423"/>
      </p:ext>
    </p:extLst>
  </p:cSld>
  <p:clrMapOvr>
    <a:masterClrMapping/>
  </p:clrMapOvr>
  <p:transition spd="med" advClick="0" advTm="5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It and english lessons…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1"/>
      </p:ext>
    </p:extLst>
  </p:cSld>
  <p:clrMapOvr>
    <a:masterClrMapping/>
  </p:clrMapOvr>
  <p:transition spd="med" advClick="0" advTm="5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Lunch time !!!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8044"/>
      </p:ext>
    </p:extLst>
  </p:cSld>
  <p:clrMapOvr>
    <a:masterClrMapping/>
  </p:clrMapOvr>
  <p:transition spd="med" advClick="0" advTm="5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chill out after lunch</a:t>
            </a:r>
            <a:r>
              <a:rPr lang="cs-CZ" smtClean="0"/>
              <a:t>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27215"/>
      </p:ext>
    </p:extLst>
  </p:cSld>
  <p:clrMapOvr>
    <a:masterClrMapping/>
  </p:clrMapOvr>
  <p:transition spd="med" advClick="0" advTm="500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Table tennis room</a:t>
            </a:r>
            <a:br>
              <a:rPr lang="cs-CZ" smtClean="0"/>
            </a:br>
            <a:r>
              <a:rPr lang="cs-CZ" smtClean="0"/>
              <a:t>gym </a:t>
            </a:r>
            <a:br>
              <a:rPr lang="cs-CZ" smtClean="0"/>
            </a:br>
            <a:r>
              <a:rPr lang="cs-CZ" smtClean="0"/>
              <a:t>football field</a:t>
            </a:r>
            <a:br>
              <a:rPr lang="cs-CZ" smtClean="0"/>
            </a:br>
            <a:r>
              <a:rPr lang="cs-CZ" smtClean="0"/>
              <a:t>P.E. lessons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2672"/>
      </p:ext>
    </p:extLst>
  </p:cSld>
  <p:clrMapOvr>
    <a:masterClrMapping/>
  </p:clrMapOvr>
  <p:transition spd="med" advClick="0" advTm="5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Let‘s go home…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94270"/>
      </p:ext>
    </p:extLst>
  </p:cSld>
  <p:clrMapOvr>
    <a:masterClrMapping/>
  </p:clrMapOvr>
  <p:transition spd="med" advClick="0" advTm="5000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Don‘t forget to log out 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3968"/>
      </p:ext>
    </p:extLst>
  </p:cSld>
  <p:clrMapOvr>
    <a:masterClrMapping/>
  </p:clrMapOvr>
  <p:transition spd="med" advClick="0" advTm="500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nice way home by public transport or by a train… 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1371"/>
      </p:ext>
    </p:extLst>
  </p:cSld>
  <p:clrMapOvr>
    <a:masterClrMapping/>
  </p:clrMapOvr>
  <p:transition spd="med" advClick="0" advTm="500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difficult homework…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5893"/>
      </p:ext>
    </p:extLst>
  </p:cSld>
  <p:clrMapOvr>
    <a:masterClrMapping/>
  </p:clrMapOvr>
  <p:transition spd="med" advClick="0" advTm="5000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Nice Meal made by your father…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75701"/>
      </p:ext>
    </p:extLst>
  </p:cSld>
  <p:clrMapOvr>
    <a:masterClrMapping/>
  </p:clrMapOvr>
  <p:transition spd="med" advClick="0" advTm="5000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THE End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7001"/>
      </p:ext>
    </p:extLst>
  </p:cSld>
  <p:clrMapOvr>
    <a:masterClrMapping/>
  </p:clrMapOvr>
  <p:transition spd="med" advClick="0" advTm="5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Breakfast time…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7805"/>
      </p:ext>
    </p:extLst>
  </p:cSld>
  <p:clrMapOvr>
    <a:masterClrMapping/>
  </p:clrMapOvr>
  <p:transition spd="med" advClick="0" advTm="5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Usual transport to school…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0881"/>
      </p:ext>
    </p:extLst>
  </p:cSld>
  <p:clrMapOvr>
    <a:masterClrMapping/>
  </p:clrMapOvr>
  <p:transition spd="med" advClick="0" advTm="5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school entrance…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02881"/>
      </p:ext>
    </p:extLst>
  </p:cSld>
  <p:clrMapOvr>
    <a:masterClrMapping/>
  </p:clrMapOvr>
  <p:transition spd="med" advClick="0" advTm="5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signnig to school by your chip or card…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51050"/>
      </p:ext>
    </p:extLst>
  </p:cSld>
  <p:clrMapOvr>
    <a:masterClrMapping/>
  </p:clrMapOvr>
  <p:transition spd="med" advClick="0" advTm="5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Morning… school locker room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1336"/>
      </p:ext>
    </p:extLst>
  </p:cSld>
  <p:clrMapOvr>
    <a:masterClrMapping/>
  </p:clrMapOvr>
  <p:transition spd="med" advClick="0" advTm="5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Let‘s start our lessons…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68187"/>
      </p:ext>
    </p:extLst>
  </p:cSld>
  <p:clrMapOvr>
    <a:masterClrMapping/>
  </p:clrMapOvr>
  <p:transition spd="med" advClick="0" advTm="5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Maths and Electronics are our dayli routine…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18279"/>
      </p:ext>
    </p:extLst>
  </p:cSld>
  <p:clrMapOvr>
    <a:masterClrMapping/>
  </p:clrMapOvr>
  <p:transition spd="med" advClick="0" advTm="5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Usual break and snack…</a:t>
            </a:r>
            <a:endParaRPr lang="en-GB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5758"/>
      </p:ext>
    </p:extLst>
  </p:cSld>
  <p:clrMapOvr>
    <a:masterClrMapping/>
  </p:clrMapOvr>
  <p:transition spd="med" advClick="0" advTm="5000">
    <p:wedge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Širokoúhlá obrazovka</PresentationFormat>
  <Paragraphs>19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Student‘s Day </vt:lpstr>
      <vt:lpstr>Breakfast time…</vt:lpstr>
      <vt:lpstr>Usual transport to school…</vt:lpstr>
      <vt:lpstr>school entrance…</vt:lpstr>
      <vt:lpstr>signnig to school by your chip or card…</vt:lpstr>
      <vt:lpstr>Morning… school locker room</vt:lpstr>
      <vt:lpstr>Let‘s start our lessons…</vt:lpstr>
      <vt:lpstr>Maths and Electronics are our dayli routine…</vt:lpstr>
      <vt:lpstr>Usual break and snack…</vt:lpstr>
      <vt:lpstr>It and english lessons…</vt:lpstr>
      <vt:lpstr>Lunch time !!!</vt:lpstr>
      <vt:lpstr>chill out after lunch…</vt:lpstr>
      <vt:lpstr>Table tennis room gym  football field P.E. lessons</vt:lpstr>
      <vt:lpstr>Let‘s go home…</vt:lpstr>
      <vt:lpstr>Don‘t forget to log out …</vt:lpstr>
      <vt:lpstr>nice way home by public transport or by a train… </vt:lpstr>
      <vt:lpstr>difficult homework…</vt:lpstr>
      <vt:lpstr>Nice Meal made by your father…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Student‘s Day </dc:title>
  <dc:creator>Mgr. Lenka Aoudj</dc:creator>
  <cp:lastModifiedBy>Mgr. Lenka Aoudj</cp:lastModifiedBy>
  <cp:revision>1</cp:revision>
  <dcterms:created xsi:type="dcterms:W3CDTF">2017-01-10T11:57:48Z</dcterms:created>
  <dcterms:modified xsi:type="dcterms:W3CDTF">2017-01-10T11:57:48Z</dcterms:modified>
</cp:coreProperties>
</file>