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ilip" initials="f" lastIdx="0" clrIdx="0">
    <p:extLst>
      <p:ext uri="{19B8F6BF-5375-455C-9EA6-DF929625EA0E}">
        <p15:presenceInfo xmlns:p15="http://schemas.microsoft.com/office/powerpoint/2012/main" userId="fili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12/12/2016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417779" y="762542"/>
            <a:ext cx="8637073" cy="2541431"/>
          </a:xfrm>
        </p:spPr>
        <p:txBody>
          <a:bodyPr/>
          <a:lstStyle/>
          <a:p>
            <a:pPr algn="ctr"/>
            <a:r>
              <a:rPr lang="pl-PL" dirty="0"/>
              <a:t>Best CLASS in the </a:t>
            </a:r>
            <a:r>
              <a:rPr lang="pl-PL" dirty="0" err="1"/>
              <a:t>world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417780" y="3816627"/>
            <a:ext cx="8637072" cy="997000"/>
          </a:xfrm>
        </p:spPr>
        <p:txBody>
          <a:bodyPr>
            <a:normAutofit/>
          </a:bodyPr>
          <a:lstStyle/>
          <a:p>
            <a:pPr algn="r"/>
            <a:endParaRPr lang="pl-PL" sz="3200" dirty="0"/>
          </a:p>
        </p:txBody>
      </p:sp>
      <p:pic>
        <p:nvPicPr>
          <p:cNvPr id="4" name="Andreas B - I Need Your Love Full Vers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854609" y="5930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12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dirty="0"/>
              <a:t>Hi </a:t>
            </a:r>
            <a:r>
              <a:rPr lang="pl-PL" sz="4000" dirty="0" err="1"/>
              <a:t>everyone</a:t>
            </a:r>
            <a:r>
              <a:rPr lang="pl-PL" sz="4000" dirty="0"/>
              <a:t> !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pl-PL" sz="3600" dirty="0"/>
              <a:t>My </a:t>
            </a:r>
            <a:r>
              <a:rPr lang="pl-PL" sz="3600" dirty="0" err="1"/>
              <a:t>name’s</a:t>
            </a:r>
            <a:r>
              <a:rPr lang="pl-PL" sz="3600" dirty="0"/>
              <a:t> </a:t>
            </a:r>
            <a:r>
              <a:rPr lang="pl-PL" sz="3600" i="1" dirty="0"/>
              <a:t>Filip</a:t>
            </a:r>
            <a:r>
              <a:rPr lang="pl-PL" sz="3600" dirty="0"/>
              <a:t>. Im 16 </a:t>
            </a:r>
            <a:r>
              <a:rPr lang="pl-PL" sz="3600" dirty="0" err="1"/>
              <a:t>years</a:t>
            </a:r>
            <a:r>
              <a:rPr lang="pl-PL" sz="3600" dirty="0"/>
              <a:t> </a:t>
            </a:r>
            <a:r>
              <a:rPr lang="pl-PL" sz="3600" dirty="0" err="1"/>
              <a:t>old</a:t>
            </a:r>
            <a:r>
              <a:rPr lang="pl-PL" sz="3600" dirty="0"/>
              <a:t>. </a:t>
            </a:r>
            <a:r>
              <a:rPr lang="pl-PL" sz="3600" dirty="0" err="1"/>
              <a:t>Today</a:t>
            </a:r>
            <a:r>
              <a:rPr lang="pl-PL" sz="3600" dirty="0"/>
              <a:t> i wanna </a:t>
            </a:r>
            <a:r>
              <a:rPr lang="pl-PL" sz="3600" dirty="0" err="1"/>
              <a:t>present</a:t>
            </a:r>
            <a:r>
              <a:rPr lang="pl-PL" sz="3600" dirty="0"/>
              <a:t> my </a:t>
            </a:r>
            <a:r>
              <a:rPr lang="pl-PL" sz="3600" dirty="0" err="1"/>
              <a:t>class</a:t>
            </a:r>
            <a:r>
              <a:rPr lang="pl-PL" sz="3600" dirty="0"/>
              <a:t> with my </a:t>
            </a:r>
            <a:r>
              <a:rPr lang="pl-PL" sz="3600" dirty="0" err="1"/>
              <a:t>friend</a:t>
            </a:r>
            <a:r>
              <a:rPr lang="pl-PL" sz="3600" dirty="0"/>
              <a:t> - </a:t>
            </a:r>
            <a:r>
              <a:rPr lang="pl-PL" sz="3600" i="1" dirty="0"/>
              <a:t>Paweł</a:t>
            </a:r>
          </a:p>
        </p:txBody>
      </p:sp>
    </p:spTree>
    <p:extLst>
      <p:ext uri="{BB962C8B-B14F-4D97-AF65-F5344CB8AC3E}">
        <p14:creationId xmlns:p14="http://schemas.microsoft.com/office/powerpoint/2010/main" val="374505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/>
              <a:t>We’re</a:t>
            </a:r>
            <a:r>
              <a:rPr lang="pl-PL" dirty="0"/>
              <a:t> </a:t>
            </a:r>
            <a:r>
              <a:rPr lang="pl-PL" dirty="0" err="1"/>
              <a:t>like</a:t>
            </a:r>
            <a:r>
              <a:rPr lang="pl-PL" dirty="0"/>
              <a:t> </a:t>
            </a:r>
            <a:r>
              <a:rPr lang="pl-PL" dirty="0" err="1"/>
              <a:t>brothers</a:t>
            </a:r>
            <a:r>
              <a:rPr lang="pl-PL" dirty="0"/>
              <a:t> …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2784" y="1853754"/>
            <a:ext cx="6920864" cy="3987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pole tekstowe 7"/>
          <p:cNvSpPr txBox="1"/>
          <p:nvPr/>
        </p:nvSpPr>
        <p:spPr>
          <a:xfrm>
            <a:off x="2792784" y="1895925"/>
            <a:ext cx="1139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Mateusz</a:t>
            </a:r>
            <a:endParaRPr lang="pl-PL" b="1" dirty="0">
              <a:solidFill>
                <a:srgbClr val="66FF33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3827821" y="2080591"/>
            <a:ext cx="967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Daniel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4649456" y="2265257"/>
            <a:ext cx="1035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Hubert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5476863" y="1856393"/>
            <a:ext cx="1007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FFC000"/>
                </a:solidFill>
              </a:rPr>
              <a:t>2nd</a:t>
            </a:r>
            <a:r>
              <a:rPr lang="pl-PL" b="1" dirty="0">
                <a:solidFill>
                  <a:srgbClr val="FF0000"/>
                </a:solidFill>
              </a:rPr>
              <a:t> Daniel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6110947" y="2409591"/>
            <a:ext cx="914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Patryk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6771861" y="2126757"/>
            <a:ext cx="1221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Dominik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7871791" y="1895925"/>
            <a:ext cx="1351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Piotr and Jarosław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2792784" y="5300006"/>
            <a:ext cx="83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ME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3458818" y="5300870"/>
            <a:ext cx="887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Paweł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4649455" y="3729895"/>
            <a:ext cx="1035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FFC000"/>
                </a:solidFill>
              </a:rPr>
              <a:t>2nd </a:t>
            </a:r>
            <a:r>
              <a:rPr lang="pl-PL" b="1" dirty="0">
                <a:solidFill>
                  <a:srgbClr val="FF0000"/>
                </a:solidFill>
              </a:rPr>
              <a:t>Patryk</a:t>
            </a:r>
            <a:endParaRPr lang="pl-PL" b="1" dirty="0">
              <a:solidFill>
                <a:srgbClr val="FFC000"/>
              </a:solidFill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5684493" y="4191560"/>
            <a:ext cx="1246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Maciek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6520058" y="4431379"/>
            <a:ext cx="1221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and Maciek</a:t>
            </a:r>
          </a:p>
        </p:txBody>
      </p:sp>
    </p:spTree>
    <p:extLst>
      <p:ext uri="{BB962C8B-B14F-4D97-AF65-F5344CB8AC3E}">
        <p14:creationId xmlns:p14="http://schemas.microsoft.com/office/powerpoint/2010/main" val="77942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51579" y="2015732"/>
            <a:ext cx="9603275" cy="4093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… But </a:t>
            </a:r>
            <a:r>
              <a:rPr lang="pl-PL" dirty="0" err="1"/>
              <a:t>Who</a:t>
            </a:r>
            <a:r>
              <a:rPr lang="pl-PL" dirty="0"/>
              <a:t> </a:t>
            </a:r>
            <a:r>
              <a:rPr lang="pl-PL" dirty="0" err="1"/>
              <a:t>we’are</a:t>
            </a:r>
            <a:r>
              <a:rPr lang="pl-PL" dirty="0"/>
              <a:t> 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pl-PL" sz="2400" dirty="0">
                <a:solidFill>
                  <a:srgbClr val="00B0F0"/>
                </a:solidFill>
              </a:rPr>
              <a:t>We </a:t>
            </a:r>
            <a:r>
              <a:rPr lang="pl-PL" sz="2400" dirty="0" err="1">
                <a:solidFill>
                  <a:srgbClr val="00B0F0"/>
                </a:solidFill>
              </a:rPr>
              <a:t>are</a:t>
            </a:r>
            <a:r>
              <a:rPr lang="pl-PL" sz="2400" dirty="0">
                <a:solidFill>
                  <a:srgbClr val="00B0F0"/>
                </a:solidFill>
              </a:rPr>
              <a:t> </a:t>
            </a:r>
            <a:r>
              <a:rPr lang="pl-PL" sz="2400" dirty="0" err="1">
                <a:solidFill>
                  <a:srgbClr val="00B0F0"/>
                </a:solidFill>
              </a:rPr>
              <a:t>students</a:t>
            </a:r>
            <a:r>
              <a:rPr lang="pl-PL" sz="2400" dirty="0">
                <a:solidFill>
                  <a:srgbClr val="00B0F0"/>
                </a:solidFill>
              </a:rPr>
              <a:t> of </a:t>
            </a:r>
            <a:r>
              <a:rPr lang="pl-PL" sz="2400" dirty="0" err="1">
                <a:solidFill>
                  <a:srgbClr val="00B0F0"/>
                </a:solidFill>
              </a:rPr>
              <a:t>technical</a:t>
            </a:r>
            <a:r>
              <a:rPr lang="pl-PL" sz="2400" dirty="0">
                <a:solidFill>
                  <a:srgbClr val="00B0F0"/>
                </a:solidFill>
              </a:rPr>
              <a:t> </a:t>
            </a:r>
            <a:r>
              <a:rPr lang="pl-PL" sz="2400" dirty="0" err="1">
                <a:solidFill>
                  <a:srgbClr val="00B0F0"/>
                </a:solidFill>
              </a:rPr>
              <a:t>information</a:t>
            </a:r>
            <a:r>
              <a:rPr lang="pl-PL" sz="2400" dirty="0">
                <a:solidFill>
                  <a:srgbClr val="00B0F0"/>
                </a:solidFill>
              </a:rPr>
              <a:t> in the </a:t>
            </a:r>
            <a:r>
              <a:rPr lang="pl-PL" sz="2400" dirty="0" err="1">
                <a:solidFill>
                  <a:srgbClr val="00B0F0"/>
                </a:solidFill>
              </a:rPr>
              <a:t>best</a:t>
            </a:r>
            <a:r>
              <a:rPr lang="pl-PL" sz="2400" dirty="0">
                <a:solidFill>
                  <a:srgbClr val="00B0F0"/>
                </a:solidFill>
              </a:rPr>
              <a:t> </a:t>
            </a:r>
            <a:r>
              <a:rPr lang="pl-PL" sz="2400" dirty="0" err="1">
                <a:solidFill>
                  <a:srgbClr val="00B0F0"/>
                </a:solidFill>
              </a:rPr>
              <a:t>school</a:t>
            </a:r>
            <a:r>
              <a:rPr lang="pl-PL" sz="2400" dirty="0">
                <a:solidFill>
                  <a:srgbClr val="00B0F0"/>
                </a:solidFill>
              </a:rPr>
              <a:t> in Poland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2134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We </a:t>
            </a:r>
            <a:r>
              <a:rPr lang="pl-PL" dirty="0" err="1"/>
              <a:t>must</a:t>
            </a:r>
            <a:r>
              <a:rPr lang="pl-PL" dirty="0"/>
              <a:t> </a:t>
            </a:r>
            <a:r>
              <a:rPr lang="pl-PL" dirty="0" err="1"/>
              <a:t>study</a:t>
            </a:r>
            <a:r>
              <a:rPr lang="pl-PL" dirty="0"/>
              <a:t> … 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6748" y="2042629"/>
            <a:ext cx="2587228" cy="3449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9628" y="2042629"/>
            <a:ext cx="2094513" cy="3730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4106" y="2220807"/>
            <a:ext cx="2378624" cy="3271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6521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… </a:t>
            </a:r>
            <a:r>
              <a:rPr lang="en-US" dirty="0"/>
              <a:t>but we like also fun</a:t>
            </a:r>
            <a:endParaRPr lang="pl-PL" dirty="0"/>
          </a:p>
        </p:txBody>
      </p:sp>
      <p:pic>
        <p:nvPicPr>
          <p:cNvPr id="4" name="video-147983243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54228" y="2069133"/>
            <a:ext cx="4598988" cy="3449638"/>
          </a:xfrm>
          <a:prstGeom prst="heptagon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5968" y="2069133"/>
            <a:ext cx="3332252" cy="393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43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We got the best teachers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9351" y="2086463"/>
            <a:ext cx="5096056" cy="3449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050" y="2086463"/>
            <a:ext cx="5096057" cy="3449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8146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69737" y="-27755"/>
            <a:ext cx="2822263" cy="18815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Join, and enjoy with us</a:t>
            </a:r>
            <a:r>
              <a:rPr lang="pl-PL" dirty="0"/>
              <a:t> !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3935" y="1955407"/>
            <a:ext cx="7026136" cy="3977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6567519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a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134</TotalTime>
  <Words>88</Words>
  <Application>Microsoft Office PowerPoint</Application>
  <PresentationFormat>Panoramiczny</PresentationFormat>
  <Paragraphs>23</Paragraphs>
  <Slides>8</Slides>
  <Notes>0</Notes>
  <HiddenSlides>0</HiddenSlides>
  <MMClips>2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1" baseType="lpstr">
      <vt:lpstr>Arial</vt:lpstr>
      <vt:lpstr>Gill Sans MT</vt:lpstr>
      <vt:lpstr>Galeria</vt:lpstr>
      <vt:lpstr>Best CLASS in the world</vt:lpstr>
      <vt:lpstr>Hi everyone !</vt:lpstr>
      <vt:lpstr>We’re like brothers …</vt:lpstr>
      <vt:lpstr>… But Who we’are ?</vt:lpstr>
      <vt:lpstr>We must study … </vt:lpstr>
      <vt:lpstr>… but we like also fun</vt:lpstr>
      <vt:lpstr>We got the best teachers</vt:lpstr>
      <vt:lpstr>Join, and enjoy with us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 school in the world</dc:title>
  <dc:creator>filip</dc:creator>
  <cp:lastModifiedBy>filip</cp:lastModifiedBy>
  <cp:revision>15</cp:revision>
  <dcterms:created xsi:type="dcterms:W3CDTF">2016-11-22T15:27:23Z</dcterms:created>
  <dcterms:modified xsi:type="dcterms:W3CDTF">2016-12-12T20:04:10Z</dcterms:modified>
</cp:coreProperties>
</file>