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D9A6-9A82-4C84-9EB2-0AF98D065DA9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B23E-DA54-4BE7-8FC3-E07BFD59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3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7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6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2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9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3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4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4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DB59-DC10-40DA-B3A9-5A592DA4FFC2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A9E4-9EEC-4328-829D-768BE04B333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2264"/>
            <a:ext cx="1218086" cy="10734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28" y="5993967"/>
            <a:ext cx="2415886" cy="7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2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noProof="1" smtClean="0"/>
              <a:t>Interview</a:t>
            </a:r>
            <a:br>
              <a:rPr lang="cs-CZ" noProof="1" smtClean="0"/>
            </a:br>
            <a:endParaRPr lang="en-GB" noProof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18162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eTwinning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endParaRPr lang="cs-CZ" dirty="0" smtClean="0"/>
          </a:p>
          <a:p>
            <a:r>
              <a:rPr lang="cs-CZ" dirty="0" err="1"/>
              <a:t>c</a:t>
            </a:r>
            <a:r>
              <a:rPr lang="cs-CZ" dirty="0" err="1" smtClean="0"/>
              <a:t>reated</a:t>
            </a:r>
            <a:r>
              <a:rPr lang="cs-CZ" dirty="0" smtClean="0"/>
              <a:t> </a:t>
            </a:r>
            <a:r>
              <a:rPr lang="cs-CZ" dirty="0" smtClean="0"/>
              <a:t>by E2.A</a:t>
            </a:r>
          </a:p>
          <a:p>
            <a:endParaRPr lang="cs-CZ" dirty="0" smtClean="0"/>
          </a:p>
          <a:p>
            <a:r>
              <a:rPr lang="cs-CZ" dirty="0" smtClean="0"/>
              <a:t>							                          </a:t>
            </a:r>
            <a:r>
              <a:rPr lang="cs-CZ" sz="1500" dirty="0" smtClean="0"/>
              <a:t>David Laube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10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Interview </a:t>
            </a:r>
            <a:r>
              <a:rPr lang="cs-CZ" dirty="0" err="1" smtClean="0"/>
              <a:t>with</a:t>
            </a:r>
            <a:r>
              <a:rPr lang="cs-CZ" dirty="0" smtClean="0"/>
              <a:t> a student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What´s your </a:t>
            </a:r>
            <a:r>
              <a:rPr lang="en-GB" sz="2400" dirty="0" smtClean="0"/>
              <a:t>name?</a:t>
            </a:r>
            <a:endParaRPr lang="cs-CZ" sz="2400" dirty="0" smtClean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 smtClean="0"/>
              <a:t>So</a:t>
            </a:r>
            <a:r>
              <a:rPr lang="cs-CZ" sz="2400" dirty="0" smtClean="0"/>
              <a:t>, </a:t>
            </a:r>
            <a:r>
              <a:rPr lang="cs-CZ" sz="2400" dirty="0"/>
              <a:t>w</a:t>
            </a:r>
            <a:r>
              <a:rPr lang="en-GB" sz="2400" dirty="0" err="1" smtClean="0"/>
              <a:t>hich</a:t>
            </a:r>
            <a:r>
              <a:rPr lang="en-GB" sz="2400" dirty="0" smtClean="0"/>
              <a:t> </a:t>
            </a:r>
            <a:r>
              <a:rPr lang="en-GB" sz="2400" dirty="0"/>
              <a:t>year are you in? </a:t>
            </a:r>
            <a:endParaRPr lang="cs-CZ" sz="2400" dirty="0" smtClean="0"/>
          </a:p>
          <a:p>
            <a:pPr marL="0" lvl="0" indent="0">
              <a:buNone/>
            </a:pPr>
            <a:r>
              <a:rPr lang="en-GB" sz="2400" dirty="0" smtClean="0"/>
              <a:t>Which </a:t>
            </a:r>
            <a:r>
              <a:rPr lang="en-GB" sz="2400" dirty="0"/>
              <a:t>field do you study</a:t>
            </a:r>
            <a:r>
              <a:rPr lang="en-GB" sz="2400" dirty="0" smtClean="0"/>
              <a:t>?</a:t>
            </a:r>
            <a:endParaRPr lang="cs-CZ" sz="2400" dirty="0" smtClean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 smtClean="0"/>
          </a:p>
          <a:p>
            <a:pPr marL="0" lvl="0" indent="0">
              <a:buNone/>
            </a:pPr>
            <a:r>
              <a:rPr lang="en-GB" sz="2400" dirty="0" smtClean="0"/>
              <a:t>Do </a:t>
            </a:r>
            <a:r>
              <a:rPr lang="en-GB" sz="2400" dirty="0"/>
              <a:t>you like your field and why?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Petr.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en-GB" sz="2400" dirty="0" smtClean="0"/>
              <a:t>Now </a:t>
            </a:r>
            <a:r>
              <a:rPr lang="en-GB" sz="2400" dirty="0" smtClean="0"/>
              <a:t>I</a:t>
            </a:r>
            <a:r>
              <a:rPr lang="cs-CZ" sz="2400" dirty="0" smtClean="0"/>
              <a:t>´</a:t>
            </a:r>
            <a:r>
              <a:rPr lang="en-GB" sz="2400" dirty="0" smtClean="0"/>
              <a:t>m </a:t>
            </a:r>
            <a:r>
              <a:rPr lang="en-GB" sz="2400" dirty="0"/>
              <a:t>in </a:t>
            </a:r>
            <a:r>
              <a:rPr lang="en-GB" sz="2400" dirty="0" smtClean="0"/>
              <a:t>4</a:t>
            </a:r>
            <a:r>
              <a:rPr lang="cs-CZ" sz="2400" dirty="0" err="1" smtClean="0"/>
              <a:t>th</a:t>
            </a:r>
            <a:r>
              <a:rPr lang="en-GB" sz="2400" dirty="0" smtClean="0"/>
              <a:t> </a:t>
            </a:r>
            <a:r>
              <a:rPr lang="cs-CZ" sz="2400" dirty="0" smtClean="0"/>
              <a:t>g</a:t>
            </a:r>
            <a:r>
              <a:rPr lang="en-GB" sz="2400" dirty="0" err="1" smtClean="0"/>
              <a:t>rade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en-GB" sz="2400" dirty="0"/>
              <a:t>I study Information and communication technologies.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Y</a:t>
            </a:r>
            <a:r>
              <a:rPr lang="en-GB" sz="2400" dirty="0" err="1" smtClean="0"/>
              <a:t>es</a:t>
            </a:r>
            <a:r>
              <a:rPr lang="en-GB" sz="2400" dirty="0"/>
              <a:t>, </a:t>
            </a:r>
            <a:r>
              <a:rPr lang="en-GB" sz="2400" dirty="0" smtClean="0"/>
              <a:t>I</a:t>
            </a:r>
            <a:r>
              <a:rPr lang="cs-CZ" sz="2400" dirty="0" smtClean="0"/>
              <a:t> do</a:t>
            </a:r>
            <a:r>
              <a:rPr lang="en-GB" sz="2400" dirty="0" smtClean="0"/>
              <a:t> </a:t>
            </a:r>
            <a:r>
              <a:rPr lang="en-GB" sz="2400" dirty="0"/>
              <a:t>like it a </a:t>
            </a:r>
            <a:r>
              <a:rPr lang="en-GB" sz="2400" dirty="0" smtClean="0"/>
              <a:t>lot.</a:t>
            </a:r>
            <a:r>
              <a:rPr lang="cs-CZ" sz="2400" dirty="0" smtClean="0"/>
              <a:t> </a:t>
            </a:r>
            <a:endParaRPr lang="en-GB" sz="2400" dirty="0"/>
          </a:p>
        </p:txBody>
      </p:sp>
      <p:pic>
        <p:nvPicPr>
          <p:cNvPr id="3" name="R201703221235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765" y="182617"/>
            <a:ext cx="609600" cy="609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46889" y="1391771"/>
            <a:ext cx="2764221" cy="36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Interviewer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80889" y="1428324"/>
            <a:ext cx="2764221" cy="36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Student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4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160"/>
    </mc:Choice>
    <mc:Fallback xmlns="">
      <p:transition spd="slow" advClick="0" advTm="32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838200" y="451945"/>
            <a:ext cx="5181600" cy="572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How many students do you have </a:t>
            </a:r>
            <a:r>
              <a:rPr lang="en-GB" sz="2400" dirty="0" smtClean="0"/>
              <a:t>in</a:t>
            </a:r>
            <a:r>
              <a:rPr lang="cs-CZ" sz="2400" dirty="0" smtClean="0"/>
              <a:t> </a:t>
            </a:r>
            <a:r>
              <a:rPr lang="cs-CZ" sz="2400" dirty="0" err="1" smtClean="0"/>
              <a:t>your</a:t>
            </a:r>
            <a:r>
              <a:rPr lang="en-GB" sz="2400" dirty="0" smtClean="0"/>
              <a:t> </a:t>
            </a:r>
            <a:r>
              <a:rPr lang="en-GB" sz="2400" dirty="0" smtClean="0"/>
              <a:t>class?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en-GB" sz="2400" dirty="0"/>
              <a:t>Are </a:t>
            </a:r>
            <a:r>
              <a:rPr lang="en-GB" sz="2400" dirty="0" smtClean="0"/>
              <a:t>there </a:t>
            </a:r>
            <a:r>
              <a:rPr lang="en-GB" sz="2400" dirty="0"/>
              <a:t>any girls</a:t>
            </a:r>
            <a:r>
              <a:rPr lang="en-GB" sz="2400" dirty="0" smtClean="0"/>
              <a:t>?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en-GB" sz="2400" dirty="0"/>
              <a:t>What is the best </a:t>
            </a:r>
            <a:r>
              <a:rPr lang="en-GB" sz="2400" dirty="0" smtClean="0"/>
              <a:t>thin</a:t>
            </a:r>
            <a:r>
              <a:rPr lang="cs-CZ" sz="2400" dirty="0" smtClean="0"/>
              <a:t>g</a:t>
            </a:r>
            <a:r>
              <a:rPr lang="en-GB" sz="2400" dirty="0" smtClean="0"/>
              <a:t> </a:t>
            </a:r>
            <a:r>
              <a:rPr lang="en-GB" sz="2400" dirty="0"/>
              <a:t>about our school</a:t>
            </a:r>
            <a:r>
              <a:rPr lang="en-GB" sz="2400" dirty="0" smtClean="0"/>
              <a:t>?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en-GB" sz="2400" dirty="0"/>
              <a:t>Do you think the school food from the school canteen is tasty?</a:t>
            </a:r>
            <a:endParaRPr lang="en-GB" sz="1600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6172200" y="451945"/>
            <a:ext cx="5181600" cy="572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have 19 students in our class.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en-GB" sz="2400" dirty="0" smtClean="0"/>
              <a:t>Unfortunately</a:t>
            </a:r>
            <a:r>
              <a:rPr lang="en-GB" sz="2400" dirty="0"/>
              <a:t>, we don’t have any girls in our class but we have some in other classes.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en-GB" sz="2400" dirty="0" smtClean="0"/>
              <a:t>It´s </a:t>
            </a:r>
            <a:r>
              <a:rPr lang="en-GB" sz="2400" dirty="0"/>
              <a:t>really hard to say. The teachers are </a:t>
            </a:r>
            <a:r>
              <a:rPr lang="en-GB" sz="2400" dirty="0" smtClean="0"/>
              <a:t> </a:t>
            </a:r>
            <a:r>
              <a:rPr lang="en-GB" sz="2400" dirty="0" smtClean="0"/>
              <a:t>kind </a:t>
            </a:r>
            <a:r>
              <a:rPr lang="en-GB" sz="2400" dirty="0"/>
              <a:t>and I like the style of teaching</a:t>
            </a:r>
            <a:r>
              <a:rPr lang="en-GB" sz="2400" dirty="0" smtClean="0"/>
              <a:t>.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en-GB" sz="2400" dirty="0"/>
              <a:t>I really like the food they make for us because the food which is made in school canteen is much better than the food I have at </a:t>
            </a:r>
            <a:r>
              <a:rPr lang="en-GB" sz="2400" dirty="0" smtClean="0"/>
              <a:t>home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anose="05000000000000000000" pitchFamily="2" charset="2"/>
              </a:rPr>
              <a:t>.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17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838200" y="451945"/>
            <a:ext cx="5181600" cy="5725018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/>
              <a:t>Are you happy with your time table</a:t>
            </a:r>
            <a:r>
              <a:rPr lang="en-GB" sz="2400" dirty="0" smtClean="0"/>
              <a:t>?</a:t>
            </a:r>
            <a:endParaRPr lang="cs-CZ" sz="2400" dirty="0" smtClean="0"/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sz="2400" dirty="0" smtClean="0"/>
              <a:t>What </a:t>
            </a:r>
            <a:r>
              <a:rPr lang="en-GB" sz="2400" dirty="0"/>
              <a:t>do you think about our school equipment</a:t>
            </a:r>
            <a:r>
              <a:rPr lang="en-GB" sz="2400" dirty="0" smtClean="0"/>
              <a:t>?</a:t>
            </a:r>
            <a:endParaRPr lang="cs-CZ" sz="2400" dirty="0" smtClean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 smtClean="0"/>
          </a:p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GB" sz="2400" dirty="0" smtClean="0"/>
              <a:t>OK. Thank you for </a:t>
            </a:r>
            <a:r>
              <a:rPr lang="en-AU" sz="2400" dirty="0" smtClean="0"/>
              <a:t>your time and answers. Good bye.</a:t>
            </a:r>
          </a:p>
          <a:p>
            <a:endParaRPr lang="en-GB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6172200" y="451945"/>
            <a:ext cx="5181600" cy="572501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So…. I can´t complain but, it could be better. </a:t>
            </a:r>
            <a:r>
              <a:rPr lang="en-US" sz="2400" dirty="0" smtClean="0"/>
              <a:t>I don´t want to make it worst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I think that our school has really good </a:t>
            </a:r>
            <a:r>
              <a:rPr lang="en-GB" sz="2400" dirty="0" smtClean="0"/>
              <a:t>equipment</a:t>
            </a:r>
            <a:r>
              <a:rPr lang="en-GB" sz="2400" dirty="0"/>
              <a:t>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en-GB" sz="2400" dirty="0" smtClean="0"/>
              <a:t>No problem. Bye.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5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your attention.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253</Words>
  <Application>Microsoft Office PowerPoint</Application>
  <PresentationFormat>Širokoúhlá obrazovka</PresentationFormat>
  <Paragraphs>52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Motiv Office</vt:lpstr>
      <vt:lpstr>Interview </vt:lpstr>
      <vt:lpstr>Interview with a student</vt:lpstr>
      <vt:lpstr>Prezentace aplikace PowerPoint</vt:lpstr>
      <vt:lpstr>Prezentace aplikace PowerPoint</vt:lpstr>
      <vt:lpstr>The End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Laube</dc:creator>
  <cp:lastModifiedBy>Mgr. Lenka Aoudj</cp:lastModifiedBy>
  <cp:revision>12</cp:revision>
  <dcterms:created xsi:type="dcterms:W3CDTF">2017-03-31T09:17:14Z</dcterms:created>
  <dcterms:modified xsi:type="dcterms:W3CDTF">2017-06-22T08:56:35Z</dcterms:modified>
</cp:coreProperties>
</file>