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F9E-2B97-4C4C-A462-53A34A4668E6}" type="datetimeFigureOut">
              <a:rPr lang="cs-CZ" smtClean="0"/>
              <a:t>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5C95-A0FE-4D34-BA1B-2CBE9AF45A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171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F9E-2B97-4C4C-A462-53A34A4668E6}" type="datetimeFigureOut">
              <a:rPr lang="cs-CZ" smtClean="0"/>
              <a:t>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5C95-A0FE-4D34-BA1B-2CBE9AF45A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834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F9E-2B97-4C4C-A462-53A34A4668E6}" type="datetimeFigureOut">
              <a:rPr lang="cs-CZ" smtClean="0"/>
              <a:t>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5C95-A0FE-4D34-BA1B-2CBE9AF45A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03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F9E-2B97-4C4C-A462-53A34A4668E6}" type="datetimeFigureOut">
              <a:rPr lang="cs-CZ" smtClean="0"/>
              <a:t>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5C95-A0FE-4D34-BA1B-2CBE9AF45A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18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F9E-2B97-4C4C-A462-53A34A4668E6}" type="datetimeFigureOut">
              <a:rPr lang="cs-CZ" smtClean="0"/>
              <a:t>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5C95-A0FE-4D34-BA1B-2CBE9AF45A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442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F9E-2B97-4C4C-A462-53A34A4668E6}" type="datetimeFigureOut">
              <a:rPr lang="cs-CZ" smtClean="0"/>
              <a:t>2. 12. 2016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5C95-A0FE-4D34-BA1B-2CBE9AF45A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22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F9E-2B97-4C4C-A462-53A34A4668E6}" type="datetimeFigureOut">
              <a:rPr lang="cs-CZ" smtClean="0"/>
              <a:t>2. 12. 2016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5C95-A0FE-4D34-BA1B-2CBE9AF45A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83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F9E-2B97-4C4C-A462-53A34A4668E6}" type="datetimeFigureOut">
              <a:rPr lang="cs-CZ" smtClean="0"/>
              <a:t>2. 12. 2016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5C95-A0FE-4D34-BA1B-2CBE9AF45A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42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F9E-2B97-4C4C-A462-53A34A4668E6}" type="datetimeFigureOut">
              <a:rPr lang="cs-CZ" smtClean="0"/>
              <a:t>2. 12. 2016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5C95-A0FE-4D34-BA1B-2CBE9AF45A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3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F9E-2B97-4C4C-A462-53A34A4668E6}" type="datetimeFigureOut">
              <a:rPr lang="cs-CZ" smtClean="0"/>
              <a:t>2. 12. 2016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5C95-A0FE-4D34-BA1B-2CBE9AF45A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274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2F9E-2B97-4C4C-A462-53A34A4668E6}" type="datetimeFigureOut">
              <a:rPr lang="cs-CZ" smtClean="0"/>
              <a:t>2. 12. 2016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F5C95-A0FE-4D34-BA1B-2CBE9AF45A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6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2F9E-2B97-4C4C-A462-53A34A4668E6}" type="datetimeFigureOut">
              <a:rPr lang="cs-CZ" smtClean="0"/>
              <a:t>2. 12. 2016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F5C95-A0FE-4D34-BA1B-2CBE9AF45A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075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60318" y="-1018165"/>
            <a:ext cx="9144000" cy="23876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SPŠE 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v Úžlabině 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517" y="1977014"/>
            <a:ext cx="3883602" cy="37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Chemistry</a:t>
            </a:r>
            <a:r>
              <a:rPr lang="cs-CZ" dirty="0" smtClean="0"/>
              <a:t> </a:t>
            </a:r>
            <a:r>
              <a:rPr lang="cs-CZ" dirty="0" err="1"/>
              <a:t>l</a:t>
            </a:r>
            <a:r>
              <a:rPr lang="cs-CZ" dirty="0" err="1" smtClean="0"/>
              <a:t>aboratory</a:t>
            </a: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2"/>
          <a:srcRect l="18012" t="17638" r="16329" b="18414"/>
          <a:stretch/>
        </p:blipFill>
        <p:spPr bwMode="auto">
          <a:xfrm>
            <a:off x="2092005" y="1325563"/>
            <a:ext cx="8007990" cy="4644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878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730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336" y="1325563"/>
            <a:ext cx="7254387" cy="55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2223"/>
            <a:ext cx="10515600" cy="766927"/>
          </a:xfrm>
        </p:spPr>
        <p:txBody>
          <a:bodyPr/>
          <a:lstStyle/>
          <a:p>
            <a:pPr algn="ctr"/>
            <a:r>
              <a:rPr lang="cs-CZ" dirty="0" err="1" smtClean="0"/>
              <a:t>Lovely</a:t>
            </a:r>
            <a:r>
              <a:rPr lang="cs-CZ" dirty="0" smtClean="0"/>
              <a:t> </a:t>
            </a:r>
            <a:r>
              <a:rPr lang="cs-CZ" dirty="0" err="1" smtClean="0"/>
              <a:t>school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819150"/>
            <a:ext cx="79438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School</a:t>
            </a:r>
            <a:r>
              <a:rPr lang="cs-CZ" dirty="0" smtClean="0"/>
              <a:t> club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1512728"/>
            <a:ext cx="9229725" cy="534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391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Laboratory</a:t>
            </a:r>
            <a:r>
              <a:rPr lang="cs-CZ" dirty="0" smtClean="0"/>
              <a:t> </a:t>
            </a:r>
            <a:r>
              <a:rPr lang="cs-CZ" dirty="0" smtClean="0"/>
              <a:t>of Electronic Measurement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59" y="1120479"/>
            <a:ext cx="7547464" cy="57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5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Informatic</a:t>
            </a:r>
            <a:r>
              <a:rPr lang="cs-CZ" dirty="0" smtClean="0"/>
              <a:t>  </a:t>
            </a:r>
            <a:r>
              <a:rPr lang="cs-CZ" dirty="0" err="1" smtClean="0"/>
              <a:t>laboratory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547" y="1325563"/>
            <a:ext cx="9552903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Chemistry</a:t>
            </a:r>
            <a:r>
              <a:rPr lang="cs-CZ" dirty="0" smtClean="0"/>
              <a:t> </a:t>
            </a:r>
            <a:r>
              <a:rPr lang="cs-CZ" dirty="0" err="1" smtClean="0"/>
              <a:t>laboratory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940" y="1492239"/>
            <a:ext cx="9332118" cy="53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0550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laboratory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821" y="1325563"/>
            <a:ext cx="6695057" cy="509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cs-CZ" dirty="0" err="1" smtClean="0"/>
              <a:t>Gym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654" y="1325563"/>
            <a:ext cx="9792691" cy="483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20</Words>
  <Application>Microsoft Office PowerPoint</Application>
  <PresentationFormat>Širokoúhlá obrazovka</PresentationFormat>
  <Paragraphs>10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 SPŠE  v Úžlabině </vt:lpstr>
      <vt:lpstr>Our school building</vt:lpstr>
      <vt:lpstr>Lovely school</vt:lpstr>
      <vt:lpstr>School club</vt:lpstr>
      <vt:lpstr>Laboratory of Electronic Measurement</vt:lpstr>
      <vt:lpstr>Informatic  laboratory</vt:lpstr>
      <vt:lpstr>Chemistry laboratory</vt:lpstr>
      <vt:lpstr>Language laboratory</vt:lpstr>
      <vt:lpstr>Gym</vt:lpstr>
      <vt:lpstr>Chemistry laboratory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SPŠE  v Úžlabině</dc:title>
  <dc:creator>David Laube</dc:creator>
  <cp:lastModifiedBy>Mgr. Lenka Aoudj</cp:lastModifiedBy>
  <cp:revision>10</cp:revision>
  <dcterms:created xsi:type="dcterms:W3CDTF">2016-11-04T10:03:13Z</dcterms:created>
  <dcterms:modified xsi:type="dcterms:W3CDTF">2016-12-02T10:20:20Z</dcterms:modified>
</cp:coreProperties>
</file>