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9" r:id="rId5"/>
    <p:sldId id="258" r:id="rId6"/>
    <p:sldId id="260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DF824-B08E-4D54-B69E-E36DFC0B2D7E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53290-EA7D-4068-B58E-1F996FED7A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6307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DF824-B08E-4D54-B69E-E36DFC0B2D7E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53290-EA7D-4068-B58E-1F996FED7A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7886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DF824-B08E-4D54-B69E-E36DFC0B2D7E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53290-EA7D-4068-B58E-1F996FED7A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76595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DF824-B08E-4D54-B69E-E36DFC0B2D7E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53290-EA7D-4068-B58E-1F996FED7A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58064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DF824-B08E-4D54-B69E-E36DFC0B2D7E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53290-EA7D-4068-B58E-1F996FED7A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63475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DF824-B08E-4D54-B69E-E36DFC0B2D7E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53290-EA7D-4068-B58E-1F996FED7A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2263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DF824-B08E-4D54-B69E-E36DFC0B2D7E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53290-EA7D-4068-B58E-1F996FED7A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60742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DF824-B08E-4D54-B69E-E36DFC0B2D7E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53290-EA7D-4068-B58E-1F996FED7A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6254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DF824-B08E-4D54-B69E-E36DFC0B2D7E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53290-EA7D-4068-B58E-1F996FED7A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395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DF824-B08E-4D54-B69E-E36DFC0B2D7E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E0E53290-EA7D-4068-B58E-1F996FED7A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8652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DF824-B08E-4D54-B69E-E36DFC0B2D7E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53290-EA7D-4068-B58E-1F996FED7A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0810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DF824-B08E-4D54-B69E-E36DFC0B2D7E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53290-EA7D-4068-B58E-1F996FED7A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5252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DF824-B08E-4D54-B69E-E36DFC0B2D7E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53290-EA7D-4068-B58E-1F996FED7A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0190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DF824-B08E-4D54-B69E-E36DFC0B2D7E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53290-EA7D-4068-B58E-1F996FED7A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7863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DF824-B08E-4D54-B69E-E36DFC0B2D7E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53290-EA7D-4068-B58E-1F996FED7A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8265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DF824-B08E-4D54-B69E-E36DFC0B2D7E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53290-EA7D-4068-B58E-1F996FED7A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5058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DF824-B08E-4D54-B69E-E36DFC0B2D7E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53290-EA7D-4068-B58E-1F996FED7A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4457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16DF824-B08E-4D54-B69E-E36DFC0B2D7E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0E53290-EA7D-4068-B58E-1F996FED7A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2101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NON SCHOOL ACTIVITIES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Michal Lenc, E2.A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899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Adaptation</a:t>
            </a:r>
            <a:r>
              <a:rPr lang="cs-CZ" dirty="0" smtClean="0"/>
              <a:t>  </a:t>
            </a:r>
            <a:r>
              <a:rPr lang="cs-CZ" dirty="0" err="1" smtClean="0"/>
              <a:t>course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386" y="2438399"/>
            <a:ext cx="4165600" cy="3124200"/>
          </a:xfrm>
        </p:spPr>
      </p:pic>
      <p:sp>
        <p:nvSpPr>
          <p:cNvPr id="5" name="TextovéPole 4"/>
          <p:cNvSpPr txBox="1"/>
          <p:nvPr/>
        </p:nvSpPr>
        <p:spPr>
          <a:xfrm>
            <a:off x="5351182" y="2438399"/>
            <a:ext cx="589164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First</a:t>
            </a:r>
            <a:r>
              <a:rPr lang="cs-CZ" dirty="0" smtClean="0"/>
              <a:t> </a:t>
            </a:r>
            <a:r>
              <a:rPr lang="cs-CZ" dirty="0" err="1" smtClean="0"/>
              <a:t>September</a:t>
            </a:r>
            <a:r>
              <a:rPr lang="cs-CZ" dirty="0" smtClean="0"/>
              <a:t> </a:t>
            </a:r>
            <a:r>
              <a:rPr lang="cs-CZ" dirty="0" err="1" smtClean="0"/>
              <a:t>week</a:t>
            </a:r>
            <a:r>
              <a:rPr lang="cs-CZ" dirty="0" smtClean="0"/>
              <a:t> </a:t>
            </a: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were</a:t>
            </a:r>
            <a:r>
              <a:rPr lang="cs-CZ" dirty="0" smtClean="0"/>
              <a:t> in Poslův Mlýn on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adaptation</a:t>
            </a:r>
            <a:r>
              <a:rPr lang="cs-CZ" dirty="0" smtClean="0"/>
              <a:t> </a:t>
            </a:r>
            <a:r>
              <a:rPr lang="cs-CZ" dirty="0" err="1" smtClean="0"/>
              <a:t>course</a:t>
            </a:r>
            <a:r>
              <a:rPr lang="cs-CZ" dirty="0" smtClean="0"/>
              <a:t>.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target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clear</a:t>
            </a:r>
            <a:r>
              <a:rPr lang="cs-CZ" dirty="0" smtClean="0"/>
              <a:t>. </a:t>
            </a:r>
            <a:r>
              <a:rPr lang="cs-CZ" dirty="0" err="1" smtClean="0"/>
              <a:t>Meet</a:t>
            </a:r>
            <a:r>
              <a:rPr lang="cs-CZ" dirty="0"/>
              <a:t> </a:t>
            </a:r>
            <a:r>
              <a:rPr lang="cs-CZ" dirty="0" err="1" smtClean="0"/>
              <a:t>our</a:t>
            </a:r>
            <a:r>
              <a:rPr lang="cs-CZ" dirty="0" smtClean="0"/>
              <a:t> </a:t>
            </a:r>
            <a:r>
              <a:rPr lang="cs-CZ" dirty="0" err="1" smtClean="0"/>
              <a:t>new</a:t>
            </a:r>
            <a:r>
              <a:rPr lang="cs-CZ" dirty="0" smtClean="0"/>
              <a:t> </a:t>
            </a:r>
            <a:r>
              <a:rPr lang="cs-CZ" dirty="0" err="1" smtClean="0"/>
              <a:t>classmates</a:t>
            </a:r>
            <a:r>
              <a:rPr lang="cs-CZ" dirty="0" smtClean="0"/>
              <a:t> and </a:t>
            </a:r>
            <a:r>
              <a:rPr lang="cs-CZ" dirty="0" err="1" smtClean="0"/>
              <a:t>work</a:t>
            </a:r>
            <a:r>
              <a:rPr lang="cs-CZ" dirty="0" smtClean="0"/>
              <a:t> </a:t>
            </a:r>
            <a:r>
              <a:rPr lang="cs-CZ" dirty="0" err="1" smtClean="0"/>
              <a:t>like</a:t>
            </a:r>
            <a:r>
              <a:rPr lang="cs-CZ" dirty="0" smtClean="0"/>
              <a:t> a team.</a:t>
            </a:r>
          </a:p>
          <a:p>
            <a:endParaRPr lang="cs-CZ" dirty="0" smtClean="0"/>
          </a:p>
          <a:p>
            <a:r>
              <a:rPr lang="cs-CZ" dirty="0" smtClean="0"/>
              <a:t>I </a:t>
            </a:r>
            <a:r>
              <a:rPr lang="cs-CZ" dirty="0" err="1" smtClean="0"/>
              <a:t>think</a:t>
            </a:r>
            <a:r>
              <a:rPr lang="cs-CZ" dirty="0" smtClean="0"/>
              <a:t> </a:t>
            </a: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did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 very </a:t>
            </a:r>
            <a:r>
              <a:rPr lang="cs-CZ" dirty="0" err="1" smtClean="0"/>
              <a:t>well</a:t>
            </a:r>
            <a:r>
              <a:rPr lang="cs-CZ" dirty="0" smtClean="0"/>
              <a:t>, cos </a:t>
            </a: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were</a:t>
            </a:r>
            <a:r>
              <a:rPr lang="cs-CZ" dirty="0" smtClean="0"/>
              <a:t> </a:t>
            </a:r>
            <a:r>
              <a:rPr lang="cs-CZ" dirty="0" err="1" smtClean="0"/>
              <a:t>better</a:t>
            </a:r>
            <a:r>
              <a:rPr lang="cs-CZ" dirty="0" smtClean="0"/>
              <a:t> </a:t>
            </a:r>
            <a:r>
              <a:rPr lang="cs-CZ" dirty="0" err="1" smtClean="0"/>
              <a:t>than</a:t>
            </a:r>
            <a:r>
              <a:rPr lang="cs-CZ" dirty="0" smtClean="0"/>
              <a:t> </a:t>
            </a:r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classes</a:t>
            </a:r>
            <a:r>
              <a:rPr lang="cs-CZ" dirty="0" smtClean="0"/>
              <a:t> and </a:t>
            </a: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won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most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games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played</a:t>
            </a:r>
            <a:r>
              <a:rPr lang="cs-CZ" dirty="0" smtClean="0"/>
              <a:t> a lot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funny</a:t>
            </a:r>
            <a:r>
              <a:rPr lang="cs-CZ" dirty="0" smtClean="0"/>
              <a:t> and </a:t>
            </a:r>
            <a:r>
              <a:rPr lang="cs-CZ" dirty="0" err="1" smtClean="0"/>
              <a:t>interesting</a:t>
            </a:r>
            <a:r>
              <a:rPr lang="cs-CZ" dirty="0" smtClean="0"/>
              <a:t> </a:t>
            </a:r>
            <a:r>
              <a:rPr lang="cs-CZ" dirty="0" err="1" smtClean="0"/>
              <a:t>games</a:t>
            </a:r>
            <a:r>
              <a:rPr lang="cs-CZ" dirty="0" smtClean="0"/>
              <a:t>, </a:t>
            </a:r>
            <a:r>
              <a:rPr lang="cs-CZ" dirty="0" err="1" smtClean="0"/>
              <a:t>like</a:t>
            </a:r>
            <a:r>
              <a:rPr lang="cs-CZ" dirty="0" smtClean="0"/>
              <a:t> </a:t>
            </a:r>
            <a:r>
              <a:rPr lang="cs-CZ" dirty="0" err="1" smtClean="0"/>
              <a:t>building</a:t>
            </a:r>
            <a:r>
              <a:rPr lang="cs-CZ" dirty="0" smtClean="0"/>
              <a:t> a </a:t>
            </a:r>
            <a:r>
              <a:rPr lang="cs-CZ" dirty="0" err="1" smtClean="0"/>
              <a:t>ferry</a:t>
            </a:r>
            <a:r>
              <a:rPr lang="cs-CZ" dirty="0" smtClean="0"/>
              <a:t> and </a:t>
            </a:r>
            <a:r>
              <a:rPr lang="cs-CZ" dirty="0" err="1" smtClean="0"/>
              <a:t>ferrying</a:t>
            </a:r>
            <a:r>
              <a:rPr lang="cs-CZ" dirty="0" smtClean="0"/>
              <a:t> </a:t>
            </a:r>
            <a:r>
              <a:rPr lang="cs-CZ" dirty="0" err="1" smtClean="0"/>
              <a:t>our</a:t>
            </a:r>
            <a:r>
              <a:rPr lang="cs-CZ" dirty="0" smtClean="0"/>
              <a:t> </a:t>
            </a:r>
            <a:r>
              <a:rPr lang="cs-CZ" dirty="0" err="1" smtClean="0"/>
              <a:t>teacher</a:t>
            </a:r>
            <a:r>
              <a:rPr lang="cs-CZ" dirty="0" smtClean="0"/>
              <a:t> 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next</a:t>
            </a:r>
            <a:r>
              <a:rPr lang="cs-CZ" dirty="0" smtClean="0"/>
              <a:t> </a:t>
            </a:r>
            <a:r>
              <a:rPr lang="cs-CZ" dirty="0" err="1" smtClean="0"/>
              <a:t>shore</a:t>
            </a:r>
            <a:r>
              <a:rPr lang="cs-CZ" dirty="0" smtClean="0"/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212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err="1" smtClean="0"/>
              <a:t>Let´s</a:t>
            </a:r>
            <a:r>
              <a:rPr lang="cs-CZ" sz="3600" dirty="0" smtClean="0"/>
              <a:t> </a:t>
            </a:r>
            <a:r>
              <a:rPr lang="cs-CZ" sz="3600" dirty="0" err="1" smtClean="0"/>
              <a:t>build</a:t>
            </a:r>
            <a:r>
              <a:rPr lang="cs-CZ" sz="3600" dirty="0" smtClean="0"/>
              <a:t> </a:t>
            </a:r>
            <a:r>
              <a:rPr lang="cs-CZ" sz="3600" dirty="0" smtClean="0"/>
              <a:t>a </a:t>
            </a:r>
            <a:r>
              <a:rPr lang="cs-CZ" sz="3600" dirty="0" err="1" smtClean="0"/>
              <a:t>school</a:t>
            </a:r>
            <a:r>
              <a:rPr lang="cs-CZ" sz="3600" dirty="0" smtClean="0"/>
              <a:t> in </a:t>
            </a:r>
            <a:r>
              <a:rPr lang="cs-CZ" sz="3600" dirty="0" err="1" smtClean="0"/>
              <a:t>Africa</a:t>
            </a:r>
            <a:r>
              <a:rPr lang="cs-CZ" sz="3600" dirty="0" smtClean="0"/>
              <a:t> and </a:t>
            </a:r>
            <a:r>
              <a:rPr lang="cs-CZ" sz="3600" dirty="0" err="1" smtClean="0"/>
              <a:t>Remembrance</a:t>
            </a:r>
            <a:r>
              <a:rPr lang="cs-CZ" sz="3600" dirty="0" smtClean="0"/>
              <a:t> </a:t>
            </a:r>
            <a:r>
              <a:rPr lang="cs-CZ" sz="3600" dirty="0" err="1" smtClean="0"/>
              <a:t>day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1638299"/>
            <a:ext cx="10018713" cy="3124201"/>
          </a:xfrm>
        </p:spPr>
        <p:txBody>
          <a:bodyPr/>
          <a:lstStyle/>
          <a:p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some</a:t>
            </a:r>
            <a:r>
              <a:rPr lang="cs-CZ" dirty="0" smtClean="0"/>
              <a:t> charity </a:t>
            </a:r>
            <a:r>
              <a:rPr lang="cs-CZ" dirty="0" err="1" smtClean="0"/>
              <a:t>events</a:t>
            </a:r>
            <a:r>
              <a:rPr lang="cs-CZ" dirty="0" smtClean="0"/>
              <a:t>, </a:t>
            </a:r>
            <a:r>
              <a:rPr lang="cs-CZ" dirty="0" err="1" smtClean="0"/>
              <a:t>too</a:t>
            </a:r>
            <a:r>
              <a:rPr lang="cs-CZ" dirty="0" smtClean="0"/>
              <a:t>. </a:t>
            </a: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collect</a:t>
            </a:r>
            <a:r>
              <a:rPr lang="cs-CZ" dirty="0" smtClean="0"/>
              <a:t> </a:t>
            </a:r>
            <a:r>
              <a:rPr lang="cs-CZ" dirty="0" err="1" smtClean="0"/>
              <a:t>money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a </a:t>
            </a:r>
            <a:r>
              <a:rPr lang="cs-CZ" dirty="0" err="1" smtClean="0"/>
              <a:t>school</a:t>
            </a:r>
            <a:r>
              <a:rPr lang="cs-CZ" dirty="0" smtClean="0"/>
              <a:t> in </a:t>
            </a:r>
            <a:r>
              <a:rPr lang="cs-CZ" dirty="0" err="1" smtClean="0"/>
              <a:t>Africa</a:t>
            </a:r>
            <a:r>
              <a:rPr lang="cs-CZ" dirty="0" smtClean="0"/>
              <a:t> and </a:t>
            </a: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celebrate</a:t>
            </a:r>
            <a:r>
              <a:rPr lang="cs-CZ" dirty="0" smtClean="0"/>
              <a:t> </a:t>
            </a:r>
            <a:r>
              <a:rPr lang="cs-CZ" dirty="0" err="1" smtClean="0"/>
              <a:t>Remembrance</a:t>
            </a:r>
            <a:r>
              <a:rPr lang="cs-CZ" dirty="0" smtClean="0"/>
              <a:t> </a:t>
            </a:r>
            <a:r>
              <a:rPr lang="cs-CZ" dirty="0" err="1" smtClean="0"/>
              <a:t>day</a:t>
            </a:r>
            <a:r>
              <a:rPr lang="cs-CZ" dirty="0" smtClean="0"/>
              <a:t>, </a:t>
            </a:r>
            <a:r>
              <a:rPr lang="cs-CZ" dirty="0" err="1" smtClean="0"/>
              <a:t>which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a </a:t>
            </a:r>
            <a:r>
              <a:rPr lang="cs-CZ" dirty="0" err="1" smtClean="0"/>
              <a:t>day</a:t>
            </a:r>
            <a:r>
              <a:rPr lang="cs-CZ" dirty="0" smtClean="0"/>
              <a:t> </a:t>
            </a:r>
            <a:r>
              <a:rPr lang="cs-CZ" dirty="0" err="1" smtClean="0"/>
              <a:t>dedicated</a:t>
            </a:r>
            <a:r>
              <a:rPr lang="cs-CZ" dirty="0" smtClean="0"/>
              <a:t> to </a:t>
            </a:r>
            <a:r>
              <a:rPr lang="cs-CZ" dirty="0" err="1" smtClean="0"/>
              <a:t>soldiers</a:t>
            </a:r>
            <a:r>
              <a:rPr lang="cs-CZ" dirty="0" smtClean="0"/>
              <a:t> </a:t>
            </a:r>
            <a:r>
              <a:rPr lang="cs-CZ" dirty="0" smtClean="0"/>
              <a:t>in </a:t>
            </a:r>
            <a:r>
              <a:rPr lang="cs-CZ" dirty="0" err="1" smtClean="0"/>
              <a:t>war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5444" y="3993570"/>
            <a:ext cx="4037580" cy="2343152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138" y="3816062"/>
            <a:ext cx="3360880" cy="252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2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English</a:t>
            </a:r>
            <a:r>
              <a:rPr lang="cs-CZ" dirty="0" smtClean="0"/>
              <a:t> </a:t>
            </a:r>
            <a:r>
              <a:rPr lang="cs-CZ" dirty="0" err="1" smtClean="0"/>
              <a:t>theater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939635"/>
            <a:ext cx="10018713" cy="3124201"/>
          </a:xfrm>
        </p:spPr>
        <p:txBody>
          <a:bodyPr/>
          <a:lstStyle/>
          <a:p>
            <a:r>
              <a:rPr lang="cs-CZ" dirty="0" smtClean="0"/>
              <a:t>In </a:t>
            </a:r>
            <a:r>
              <a:rPr lang="cs-CZ" dirty="0" err="1" smtClean="0"/>
              <a:t>Autumn</a:t>
            </a:r>
            <a:r>
              <a:rPr lang="cs-CZ" dirty="0" smtClean="0"/>
              <a:t> </a:t>
            </a: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usually</a:t>
            </a:r>
            <a:r>
              <a:rPr lang="cs-CZ" dirty="0" smtClean="0"/>
              <a:t> visit </a:t>
            </a:r>
            <a:r>
              <a:rPr lang="cs-CZ" dirty="0" err="1" smtClean="0"/>
              <a:t>some</a:t>
            </a:r>
            <a:r>
              <a:rPr lang="cs-CZ" dirty="0" smtClean="0"/>
              <a:t> </a:t>
            </a:r>
            <a:r>
              <a:rPr lang="cs-CZ" dirty="0" err="1" smtClean="0"/>
              <a:t>theatre</a:t>
            </a:r>
            <a:r>
              <a:rPr lang="cs-CZ" dirty="0" smtClean="0"/>
              <a:t> drama </a:t>
            </a:r>
            <a:r>
              <a:rPr lang="cs-CZ" dirty="0" smtClean="0"/>
              <a:t>in </a:t>
            </a:r>
            <a:r>
              <a:rPr lang="cs-CZ" dirty="0" err="1" smtClean="0"/>
              <a:t>English</a:t>
            </a:r>
            <a:r>
              <a:rPr lang="cs-CZ" dirty="0" smtClean="0"/>
              <a:t>. </a:t>
            </a:r>
            <a:r>
              <a:rPr lang="cs-CZ" dirty="0" err="1" smtClean="0"/>
              <a:t>This</a:t>
            </a:r>
            <a:r>
              <a:rPr lang="cs-CZ" dirty="0" smtClean="0"/>
              <a:t> </a:t>
            </a:r>
            <a:r>
              <a:rPr lang="cs-CZ" dirty="0" err="1" smtClean="0"/>
              <a:t>year</a:t>
            </a:r>
            <a:r>
              <a:rPr lang="cs-CZ" dirty="0"/>
              <a:t> </a:t>
            </a:r>
            <a:r>
              <a:rPr lang="cs-CZ" dirty="0" smtClean="0"/>
              <a:t>(2016) </a:t>
            </a: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were</a:t>
            </a:r>
            <a:r>
              <a:rPr lang="cs-CZ" dirty="0" smtClean="0"/>
              <a:t> in </a:t>
            </a:r>
            <a:r>
              <a:rPr lang="cs-CZ" dirty="0" smtClean="0"/>
              <a:t>Salesiánské </a:t>
            </a:r>
            <a:r>
              <a:rPr lang="cs-CZ" dirty="0" err="1" smtClean="0"/>
              <a:t>theatre</a:t>
            </a:r>
            <a:r>
              <a:rPr lang="cs-CZ" dirty="0" smtClean="0"/>
              <a:t> and </a:t>
            </a:r>
            <a:r>
              <a:rPr lang="cs-CZ" dirty="0" err="1" smtClean="0"/>
              <a:t>saw</a:t>
            </a:r>
            <a:r>
              <a:rPr lang="cs-CZ" dirty="0" smtClean="0"/>
              <a:t> a </a:t>
            </a:r>
            <a:r>
              <a:rPr lang="cs-CZ" dirty="0" smtClean="0"/>
              <a:t>play </a:t>
            </a:r>
            <a:r>
              <a:rPr lang="cs-CZ" dirty="0" err="1" smtClean="0"/>
              <a:t>called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Winter´s</a:t>
            </a:r>
            <a:r>
              <a:rPr lang="cs-CZ" dirty="0" smtClean="0"/>
              <a:t> </a:t>
            </a:r>
            <a:r>
              <a:rPr lang="cs-CZ" dirty="0" err="1" smtClean="0"/>
              <a:t>Tale</a:t>
            </a:r>
            <a:r>
              <a:rPr lang="cs-CZ" dirty="0"/>
              <a:t> </a:t>
            </a:r>
            <a:r>
              <a:rPr lang="cs-CZ" dirty="0" err="1" smtClean="0"/>
              <a:t>which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written</a:t>
            </a:r>
            <a:r>
              <a:rPr lang="cs-CZ" dirty="0" smtClean="0"/>
              <a:t> by William Shakespeare</a:t>
            </a:r>
          </a:p>
          <a:p>
            <a:r>
              <a:rPr lang="cs-CZ" dirty="0" err="1" smtClean="0"/>
              <a:t>We</a:t>
            </a:r>
            <a:r>
              <a:rPr lang="cs-CZ" dirty="0" smtClean="0"/>
              <a:t> go to Czech </a:t>
            </a:r>
            <a:r>
              <a:rPr lang="cs-CZ" dirty="0" err="1" smtClean="0"/>
              <a:t>theater</a:t>
            </a:r>
            <a:r>
              <a:rPr lang="cs-CZ" dirty="0" smtClean="0"/>
              <a:t> </a:t>
            </a:r>
            <a:r>
              <a:rPr lang="cs-CZ" dirty="0" err="1" smtClean="0"/>
              <a:t>before</a:t>
            </a:r>
            <a:r>
              <a:rPr lang="cs-CZ" dirty="0" smtClean="0"/>
              <a:t> </a:t>
            </a:r>
            <a:r>
              <a:rPr lang="cs-CZ" dirty="0" err="1" smtClean="0"/>
              <a:t>Christmas</a:t>
            </a:r>
            <a:r>
              <a:rPr lang="cs-CZ" dirty="0" smtClean="0"/>
              <a:t> </a:t>
            </a:r>
            <a:r>
              <a:rPr lang="cs-CZ" dirty="0" err="1" smtClean="0"/>
              <a:t>holidays</a:t>
            </a:r>
            <a:r>
              <a:rPr lang="cs-CZ" dirty="0" smtClean="0"/>
              <a:t> </a:t>
            </a:r>
            <a:r>
              <a:rPr lang="cs-CZ" dirty="0" err="1" smtClean="0"/>
              <a:t>too</a:t>
            </a:r>
            <a:r>
              <a:rPr lang="cs-CZ" dirty="0" smtClean="0"/>
              <a:t>. </a:t>
            </a: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often</a:t>
            </a:r>
            <a:r>
              <a:rPr lang="cs-CZ" dirty="0" smtClean="0"/>
              <a:t> visit </a:t>
            </a:r>
            <a:r>
              <a:rPr lang="cs-CZ" dirty="0" err="1" smtClean="0"/>
              <a:t>some</a:t>
            </a:r>
            <a:r>
              <a:rPr lang="cs-CZ" dirty="0" smtClean="0"/>
              <a:t> </a:t>
            </a:r>
            <a:r>
              <a:rPr lang="cs-CZ" dirty="0" err="1" smtClean="0"/>
              <a:t>plays</a:t>
            </a:r>
            <a:r>
              <a:rPr lang="cs-CZ" dirty="0" smtClean="0"/>
              <a:t> </a:t>
            </a:r>
            <a:r>
              <a:rPr lang="cs-CZ" dirty="0" err="1" smtClean="0"/>
              <a:t>which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important</a:t>
            </a:r>
            <a:r>
              <a:rPr lang="cs-CZ" dirty="0" smtClean="0"/>
              <a:t> to </a:t>
            </a:r>
            <a:r>
              <a:rPr lang="cs-CZ" dirty="0" err="1" smtClean="0"/>
              <a:t>us</a:t>
            </a:r>
            <a:r>
              <a:rPr lang="cs-CZ" dirty="0" smtClean="0"/>
              <a:t> to past </a:t>
            </a:r>
            <a:r>
              <a:rPr lang="cs-CZ" dirty="0" err="1" smtClean="0"/>
              <a:t>our</a:t>
            </a:r>
            <a:r>
              <a:rPr lang="cs-CZ" dirty="0" smtClean="0"/>
              <a:t> </a:t>
            </a:r>
            <a:r>
              <a:rPr lang="cs-CZ" dirty="0" err="1" smtClean="0"/>
              <a:t>school</a:t>
            </a:r>
            <a:r>
              <a:rPr lang="cs-CZ" dirty="0" smtClean="0"/>
              <a:t> </a:t>
            </a:r>
            <a:r>
              <a:rPr lang="cs-CZ" dirty="0" err="1" smtClean="0"/>
              <a:t>leaving</a:t>
            </a:r>
            <a:r>
              <a:rPr lang="cs-CZ" dirty="0" smtClean="0"/>
              <a:t> </a:t>
            </a:r>
            <a:r>
              <a:rPr lang="cs-CZ" dirty="0" err="1" smtClean="0"/>
              <a:t>exam</a:t>
            </a:r>
            <a:r>
              <a:rPr lang="cs-CZ" dirty="0" smtClean="0"/>
              <a:t>.</a:t>
            </a:r>
          </a:p>
          <a:p>
            <a:endParaRPr lang="cs-CZ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1926" y="4229099"/>
            <a:ext cx="2870074" cy="2657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70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Matriculation</a:t>
            </a:r>
            <a:r>
              <a:rPr lang="cs-CZ" dirty="0" smtClean="0"/>
              <a:t> </a:t>
            </a:r>
            <a:r>
              <a:rPr lang="cs-CZ" dirty="0" err="1" smtClean="0"/>
              <a:t>ball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841" y="2438399"/>
            <a:ext cx="4165600" cy="3124200"/>
          </a:xfrm>
        </p:spPr>
      </p:pic>
      <p:sp>
        <p:nvSpPr>
          <p:cNvPr id="5" name="TextovéPole 4"/>
          <p:cNvSpPr txBox="1"/>
          <p:nvPr/>
        </p:nvSpPr>
        <p:spPr>
          <a:xfrm>
            <a:off x="4865073" y="2438399"/>
            <a:ext cx="6494318" cy="3124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5176800" y="2438399"/>
            <a:ext cx="544483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In </a:t>
            </a:r>
            <a:r>
              <a:rPr lang="cs-CZ" dirty="0" err="1" smtClean="0"/>
              <a:t>February</a:t>
            </a:r>
            <a:r>
              <a:rPr lang="cs-CZ" dirty="0" smtClean="0"/>
              <a:t> </a:t>
            </a: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were</a:t>
            </a:r>
            <a:r>
              <a:rPr lang="cs-CZ" dirty="0" smtClean="0"/>
              <a:t> </a:t>
            </a:r>
            <a:r>
              <a:rPr lang="cs-CZ" dirty="0" err="1" smtClean="0"/>
              <a:t>attending</a:t>
            </a:r>
            <a:r>
              <a:rPr lang="cs-CZ" dirty="0" smtClean="0"/>
              <a:t> </a:t>
            </a:r>
            <a:r>
              <a:rPr lang="cs-CZ" dirty="0" err="1" smtClean="0"/>
              <a:t>matriculation</a:t>
            </a:r>
            <a:r>
              <a:rPr lang="cs-CZ" dirty="0" smtClean="0"/>
              <a:t> </a:t>
            </a:r>
            <a:r>
              <a:rPr lang="cs-CZ" dirty="0" err="1" smtClean="0"/>
              <a:t>ball</a:t>
            </a:r>
            <a:r>
              <a:rPr lang="cs-CZ" dirty="0" smtClean="0"/>
              <a:t>. </a:t>
            </a: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were</a:t>
            </a:r>
            <a:r>
              <a:rPr lang="cs-CZ" dirty="0" smtClean="0"/>
              <a:t> in Prague in Radiopalác.</a:t>
            </a:r>
          </a:p>
          <a:p>
            <a:endParaRPr lang="cs-CZ" dirty="0"/>
          </a:p>
          <a:p>
            <a:r>
              <a:rPr lang="cs-CZ" dirty="0" err="1" smtClean="0"/>
              <a:t>Each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us</a:t>
            </a:r>
            <a:r>
              <a:rPr lang="cs-CZ" dirty="0" smtClean="0"/>
              <a:t> </a:t>
            </a:r>
            <a:r>
              <a:rPr lang="cs-CZ" dirty="0" err="1" smtClean="0"/>
              <a:t>got</a:t>
            </a:r>
            <a:r>
              <a:rPr lang="cs-CZ" dirty="0" smtClean="0"/>
              <a:t> his </a:t>
            </a:r>
            <a:r>
              <a:rPr lang="cs-CZ" dirty="0" err="1" smtClean="0"/>
              <a:t>own</a:t>
            </a:r>
            <a:r>
              <a:rPr lang="cs-CZ" dirty="0" smtClean="0"/>
              <a:t> blue </a:t>
            </a:r>
            <a:r>
              <a:rPr lang="cs-CZ" dirty="0" err="1" smtClean="0"/>
              <a:t>ribbon</a:t>
            </a:r>
            <a:r>
              <a:rPr lang="cs-CZ" dirty="0"/>
              <a:t> </a:t>
            </a:r>
            <a:r>
              <a:rPr lang="cs-CZ" dirty="0" err="1" smtClean="0"/>
              <a:t>which</a:t>
            </a:r>
            <a:r>
              <a:rPr lang="cs-CZ" dirty="0" smtClean="0"/>
              <a:t> </a:t>
            </a:r>
            <a:r>
              <a:rPr lang="cs-CZ" dirty="0" err="1" smtClean="0"/>
              <a:t>symbolised</a:t>
            </a:r>
            <a:r>
              <a:rPr lang="cs-CZ" dirty="0" smtClean="0"/>
              <a:t> </a:t>
            </a:r>
            <a:r>
              <a:rPr lang="cs-CZ" dirty="0" err="1" smtClean="0"/>
              <a:t>following</a:t>
            </a:r>
            <a:r>
              <a:rPr lang="cs-CZ" dirty="0" smtClean="0"/>
              <a:t> </a:t>
            </a:r>
            <a:r>
              <a:rPr lang="cs-CZ" dirty="0" err="1" smtClean="0"/>
              <a:t>four</a:t>
            </a:r>
            <a:r>
              <a:rPr lang="cs-CZ" dirty="0" smtClean="0"/>
              <a:t> </a:t>
            </a:r>
            <a:r>
              <a:rPr lang="cs-CZ" dirty="0" err="1" smtClean="0"/>
              <a:t>years</a:t>
            </a:r>
            <a:r>
              <a:rPr lang="cs-CZ" dirty="0" smtClean="0"/>
              <a:t> on Úžlabina.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271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Last </a:t>
            </a:r>
            <a:r>
              <a:rPr lang="cs-CZ" dirty="0" err="1" smtClean="0"/>
              <a:t>Ringing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4944"/>
            <a:ext cx="10018713" cy="3124201"/>
          </a:xfrm>
        </p:spPr>
        <p:txBody>
          <a:bodyPr/>
          <a:lstStyle/>
          <a:p>
            <a:r>
              <a:rPr lang="cs-CZ" dirty="0" err="1" smtClean="0"/>
              <a:t>Every</a:t>
            </a:r>
            <a:r>
              <a:rPr lang="cs-CZ" dirty="0" smtClean="0"/>
              <a:t> </a:t>
            </a:r>
            <a:r>
              <a:rPr lang="cs-CZ" dirty="0" err="1" smtClean="0"/>
              <a:t>year</a:t>
            </a:r>
            <a:r>
              <a:rPr lang="cs-CZ" dirty="0" smtClean="0"/>
              <a:t>,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end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school</a:t>
            </a:r>
            <a:r>
              <a:rPr lang="cs-CZ" dirty="0" smtClean="0"/>
              <a:t> </a:t>
            </a:r>
            <a:r>
              <a:rPr lang="cs-CZ" dirty="0" err="1" smtClean="0"/>
              <a:t>year</a:t>
            </a:r>
            <a:r>
              <a:rPr lang="cs-CZ" dirty="0" smtClean="0"/>
              <a:t> </a:t>
            </a: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Last </a:t>
            </a:r>
            <a:r>
              <a:rPr lang="cs-CZ" dirty="0" err="1" smtClean="0"/>
              <a:t>Ringing</a:t>
            </a:r>
            <a:r>
              <a:rPr lang="cs-CZ" dirty="0" smtClean="0"/>
              <a:t> </a:t>
            </a:r>
            <a:r>
              <a:rPr lang="cs-CZ" dirty="0" err="1" smtClean="0"/>
              <a:t>which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fourth</a:t>
            </a:r>
            <a:r>
              <a:rPr lang="cs-CZ" dirty="0" smtClean="0"/>
              <a:t> </a:t>
            </a:r>
            <a:r>
              <a:rPr lang="cs-CZ" dirty="0" err="1" smtClean="0"/>
              <a:t>classes</a:t>
            </a:r>
            <a:r>
              <a:rPr lang="cs-CZ" dirty="0" smtClean="0"/>
              <a:t> </a:t>
            </a:r>
            <a:r>
              <a:rPr lang="cs-CZ" dirty="0" err="1" smtClean="0"/>
              <a:t>something</a:t>
            </a:r>
            <a:r>
              <a:rPr lang="cs-CZ" dirty="0" smtClean="0"/>
              <a:t> </a:t>
            </a:r>
            <a:r>
              <a:rPr lang="cs-CZ" dirty="0" err="1" smtClean="0"/>
              <a:t>like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final</a:t>
            </a:r>
            <a:r>
              <a:rPr lang="cs-CZ" dirty="0" smtClean="0"/>
              <a:t> </a:t>
            </a:r>
            <a:r>
              <a:rPr lang="cs-CZ" dirty="0" err="1" smtClean="0"/>
              <a:t>goodbye</a:t>
            </a:r>
            <a:r>
              <a:rPr lang="cs-CZ" dirty="0" smtClean="0"/>
              <a:t> to </a:t>
            </a:r>
            <a:r>
              <a:rPr lang="cs-CZ" dirty="0" err="1" smtClean="0"/>
              <a:t>school</a:t>
            </a:r>
            <a:r>
              <a:rPr lang="cs-CZ" dirty="0" smtClean="0"/>
              <a:t> (</a:t>
            </a:r>
            <a:r>
              <a:rPr lang="cs-CZ" dirty="0" err="1" smtClean="0"/>
              <a:t>farewell</a:t>
            </a:r>
            <a:r>
              <a:rPr lang="cs-CZ" dirty="0" smtClean="0"/>
              <a:t> party) </a:t>
            </a:r>
            <a:r>
              <a:rPr lang="cs-CZ" dirty="0" err="1" smtClean="0"/>
              <a:t>teachers</a:t>
            </a:r>
            <a:r>
              <a:rPr lang="cs-CZ" dirty="0" smtClean="0"/>
              <a:t> </a:t>
            </a:r>
            <a:r>
              <a:rPr lang="cs-CZ" dirty="0" smtClean="0"/>
              <a:t>and </a:t>
            </a:r>
            <a:r>
              <a:rPr lang="cs-CZ" dirty="0" err="1" smtClean="0"/>
              <a:t>their</a:t>
            </a:r>
            <a:r>
              <a:rPr lang="cs-CZ" dirty="0" smtClean="0"/>
              <a:t> </a:t>
            </a:r>
            <a:r>
              <a:rPr lang="cs-CZ" dirty="0" err="1" smtClean="0"/>
              <a:t>classmates</a:t>
            </a:r>
            <a:r>
              <a:rPr lang="cs-CZ" dirty="0" smtClean="0"/>
              <a:t>. </a:t>
            </a:r>
            <a:r>
              <a:rPr lang="cs-CZ" dirty="0" err="1" smtClean="0"/>
              <a:t>During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, </a:t>
            </a: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a </a:t>
            </a:r>
            <a:r>
              <a:rPr lang="cs-CZ" dirty="0" err="1" smtClean="0"/>
              <a:t>football</a:t>
            </a:r>
            <a:r>
              <a:rPr lang="cs-CZ" dirty="0" smtClean="0"/>
              <a:t> </a:t>
            </a:r>
            <a:r>
              <a:rPr lang="cs-CZ" dirty="0" err="1" smtClean="0"/>
              <a:t>tournament</a:t>
            </a:r>
            <a:r>
              <a:rPr lang="cs-CZ" dirty="0"/>
              <a:t> </a:t>
            </a:r>
            <a:r>
              <a:rPr lang="cs-CZ" dirty="0" smtClean="0"/>
              <a:t>and </a:t>
            </a: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enjoy</a:t>
            </a:r>
            <a:r>
              <a:rPr lang="cs-CZ" dirty="0" smtClean="0"/>
              <a:t> a free </a:t>
            </a:r>
            <a:r>
              <a:rPr lang="cs-CZ" dirty="0" err="1" smtClean="0"/>
              <a:t>day</a:t>
            </a:r>
            <a:r>
              <a:rPr lang="cs-CZ" dirty="0" smtClean="0"/>
              <a:t> </a:t>
            </a:r>
            <a:r>
              <a:rPr lang="cs-CZ" dirty="0" err="1" smtClean="0"/>
              <a:t>speaking</a:t>
            </a:r>
            <a:r>
              <a:rPr lang="cs-CZ" dirty="0" smtClean="0"/>
              <a:t> </a:t>
            </a:r>
            <a:r>
              <a:rPr lang="cs-CZ" dirty="0" err="1" smtClean="0"/>
              <a:t>together</a:t>
            </a:r>
            <a:r>
              <a:rPr lang="cs-CZ" dirty="0"/>
              <a:t> </a:t>
            </a:r>
            <a:r>
              <a:rPr lang="cs-CZ" dirty="0" smtClean="0"/>
              <a:t>and </a:t>
            </a:r>
            <a:r>
              <a:rPr lang="cs-CZ" dirty="0" err="1" smtClean="0"/>
              <a:t>having</a:t>
            </a:r>
            <a:r>
              <a:rPr lang="cs-CZ" dirty="0" smtClean="0"/>
              <a:t> </a:t>
            </a:r>
            <a:r>
              <a:rPr lang="cs-CZ" dirty="0" err="1" smtClean="0"/>
              <a:t>fun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0610" y="4067393"/>
            <a:ext cx="3512414" cy="2634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10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axa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axa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xa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TM03457496[[fn=Paralaxa]]</Template>
  <TotalTime>72</TotalTime>
  <Words>279</Words>
  <Application>Microsoft Office PowerPoint</Application>
  <PresentationFormat>Širokoúhlá obrazovka</PresentationFormat>
  <Paragraphs>19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9" baseType="lpstr">
      <vt:lpstr>Arial</vt:lpstr>
      <vt:lpstr>Corbel</vt:lpstr>
      <vt:lpstr>Paralaxa</vt:lpstr>
      <vt:lpstr>NON SCHOOL ACTIVITIES</vt:lpstr>
      <vt:lpstr>Adaptation  course</vt:lpstr>
      <vt:lpstr>Let´s build a school in Africa and Remembrance day</vt:lpstr>
      <vt:lpstr>English theater</vt:lpstr>
      <vt:lpstr>Matriculation ball</vt:lpstr>
      <vt:lpstr>The Last Ringing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 SCHOOL ACTIVITIES</dc:title>
  <dc:creator>Michal Lenc</dc:creator>
  <cp:lastModifiedBy>Mgr. Lenka Aoudj</cp:lastModifiedBy>
  <cp:revision>10</cp:revision>
  <dcterms:created xsi:type="dcterms:W3CDTF">2016-11-11T09:46:05Z</dcterms:created>
  <dcterms:modified xsi:type="dcterms:W3CDTF">2016-12-16T10:06:11Z</dcterms:modified>
</cp:coreProperties>
</file>