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392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8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43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82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35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691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97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88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72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24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93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9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97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6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6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24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8BC56B-A956-42E1-BC73-7E0F35B85406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7EB8D7-7A38-4221-AAFC-E53FFB3F9A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dirty="0" err="1">
                <a:latin typeface="Algerian" panose="04020705040A02060702" pitchFamily="82" charset="0"/>
              </a:rPr>
              <a:t>Our</a:t>
            </a:r>
            <a:r>
              <a:rPr lang="pl-PL" sz="6600" dirty="0">
                <a:latin typeface="Algerian" panose="04020705040A02060702" pitchFamily="82" charset="0"/>
              </a:rPr>
              <a:t> </a:t>
            </a:r>
            <a:r>
              <a:rPr lang="pl-PL" sz="6600" dirty="0" err="1">
                <a:latin typeface="Algerian" panose="04020705040A02060702" pitchFamily="82" charset="0"/>
              </a:rPr>
              <a:t>canteen</a:t>
            </a:r>
            <a:endParaRPr lang="pl-PL" sz="6600" dirty="0"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err="1"/>
              <a:t>It’s</a:t>
            </a:r>
            <a:r>
              <a:rPr lang="pl-PL" sz="2400" dirty="0"/>
              <a:t> a place </a:t>
            </a:r>
            <a:r>
              <a:rPr lang="pl-PL" sz="2400" dirty="0" err="1"/>
              <a:t>where</a:t>
            </a:r>
            <a:r>
              <a:rPr lang="pl-PL" sz="2400" dirty="0"/>
              <a:t> we </a:t>
            </a:r>
            <a:r>
              <a:rPr lang="pl-PL" sz="2400" dirty="0" err="1"/>
              <a:t>eat</a:t>
            </a:r>
            <a:r>
              <a:rPr lang="pl-PL" sz="2400" dirty="0"/>
              <a:t> and </a:t>
            </a:r>
            <a:r>
              <a:rPr lang="pl-PL" sz="2400" dirty="0" err="1"/>
              <a:t>spend</a:t>
            </a:r>
            <a:r>
              <a:rPr lang="pl-PL" sz="2400" dirty="0"/>
              <a:t> </a:t>
            </a:r>
            <a:r>
              <a:rPr lang="pl-PL" sz="2400" dirty="0" err="1"/>
              <a:t>time</a:t>
            </a:r>
            <a:r>
              <a:rPr lang="pl-PL" sz="2400" dirty="0"/>
              <a:t> 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225">
            <a:off x="628776" y="1505404"/>
            <a:ext cx="3396960" cy="2547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77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1422" y="0"/>
            <a:ext cx="10396882" cy="1158140"/>
          </a:xfrm>
        </p:spPr>
        <p:txBody>
          <a:bodyPr/>
          <a:lstStyle/>
          <a:p>
            <a:pPr algn="ctr"/>
            <a:r>
              <a:rPr lang="pl-PL" dirty="0" err="1"/>
              <a:t>MEnu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4256" r="-1597"/>
          <a:stretch/>
        </p:blipFill>
        <p:spPr>
          <a:xfrm>
            <a:off x="3740746" y="1680655"/>
            <a:ext cx="3978234" cy="3076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688769" y="1876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0" y="1876301"/>
            <a:ext cx="352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astellar" panose="020A0402060406010301" pitchFamily="18" charset="0"/>
              </a:rPr>
              <a:t>We </a:t>
            </a:r>
            <a:r>
              <a:rPr lang="pl-PL" sz="2400" dirty="0" err="1">
                <a:latin typeface="Castellar" panose="020A0402060406010301" pitchFamily="18" charset="0"/>
              </a:rPr>
              <a:t>have</a:t>
            </a:r>
            <a:r>
              <a:rPr lang="pl-PL" sz="2400" dirty="0">
                <a:latin typeface="Castellar" panose="020A0402060406010301" pitchFamily="18" charset="0"/>
              </a:rPr>
              <a:t> a </a:t>
            </a:r>
            <a:r>
              <a:rPr lang="pl-PL" sz="2400" dirty="0" err="1">
                <a:latin typeface="Castellar" panose="020A0402060406010301" pitchFamily="18" charset="0"/>
              </a:rPr>
              <a:t>new</a:t>
            </a:r>
            <a:r>
              <a:rPr lang="pl-PL" sz="2400" dirty="0">
                <a:latin typeface="Castellar" panose="020A0402060406010301" pitchFamily="18" charset="0"/>
              </a:rPr>
              <a:t> menu </a:t>
            </a:r>
            <a:r>
              <a:rPr lang="pl-PL" sz="2400" dirty="0" err="1">
                <a:latin typeface="Castellar" panose="020A0402060406010301" pitchFamily="18" charset="0"/>
              </a:rPr>
              <a:t>every</a:t>
            </a:r>
            <a:r>
              <a:rPr lang="pl-PL" sz="2400" dirty="0">
                <a:latin typeface="Castellar" panose="020A0402060406010301" pitchFamily="18" charset="0"/>
              </a:rPr>
              <a:t> </a:t>
            </a:r>
            <a:r>
              <a:rPr lang="pl-PL" sz="2400" dirty="0" err="1">
                <a:latin typeface="Castellar" panose="020A0402060406010301" pitchFamily="18" charset="0"/>
              </a:rPr>
              <a:t>week</a:t>
            </a:r>
            <a:r>
              <a:rPr lang="pl-PL" dirty="0">
                <a:latin typeface="Castellar" panose="020A0402060406010301" pitchFamily="18" charset="0"/>
              </a:rPr>
              <a:t>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464378" y="3868911"/>
            <a:ext cx="299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Castellar" panose="020A0402060406010301" pitchFamily="18" charset="0"/>
              </a:rPr>
              <a:t>It’s</a:t>
            </a:r>
            <a:r>
              <a:rPr lang="pl-PL" sz="2800" dirty="0">
                <a:latin typeface="Castellar" panose="020A0402060406010301" pitchFamily="18" charset="0"/>
              </a:rPr>
              <a:t> one of </a:t>
            </a:r>
            <a:r>
              <a:rPr lang="pl-PL" sz="2800" dirty="0" err="1">
                <a:latin typeface="Castellar" panose="020A0402060406010301" pitchFamily="18" charset="0"/>
              </a:rPr>
              <a:t>them</a:t>
            </a:r>
            <a:r>
              <a:rPr lang="pl-PL" sz="2800" dirty="0">
                <a:latin typeface="Castellar" panose="020A0402060406010301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83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Monday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5801" y="1837765"/>
            <a:ext cx="103968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Jokerman" panose="04090605060D06020702" pitchFamily="82" charset="0"/>
              </a:rPr>
              <a:t>Breakfast</a:t>
            </a:r>
            <a:r>
              <a:rPr lang="pl-PL" sz="2800" dirty="0">
                <a:latin typeface="Jokerman" panose="04090605060D06020702" pitchFamily="82" charset="0"/>
              </a:rPr>
              <a:t>:</a:t>
            </a:r>
          </a:p>
          <a:p>
            <a:pPr algn="ctr"/>
            <a:r>
              <a:rPr lang="pl-PL" dirty="0">
                <a:latin typeface="Arial Black" panose="020B0A04020102020204" pitchFamily="34" charset="0"/>
              </a:rPr>
              <a:t>- </a:t>
            </a:r>
            <a:r>
              <a:rPr lang="pl-PL" dirty="0" err="1">
                <a:latin typeface="Arial Black" panose="020B0A04020102020204" pitchFamily="34" charset="0"/>
              </a:rPr>
              <a:t>Sausage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ham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pepper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milk</a:t>
            </a:r>
            <a:r>
              <a:rPr lang="pl-PL" dirty="0">
                <a:latin typeface="Arial Black" panose="020B0A04020102020204" pitchFamily="34" charset="0"/>
              </a:rPr>
              <a:t> soup, </a:t>
            </a:r>
            <a:r>
              <a:rPr lang="pl-PL" dirty="0" err="1">
                <a:latin typeface="Arial Black" panose="020B0A04020102020204" pitchFamily="34" charset="0"/>
              </a:rPr>
              <a:t>apple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Lunch: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Sorrel</a:t>
            </a:r>
            <a:r>
              <a:rPr lang="pl-PL" dirty="0">
                <a:latin typeface="Arial Black" panose="020B0A04020102020204" pitchFamily="34" charset="0"/>
              </a:rPr>
              <a:t> soup, </a:t>
            </a:r>
            <a:r>
              <a:rPr lang="pl-PL" dirty="0" err="1">
                <a:latin typeface="Arial Black" panose="020B0A04020102020204" pitchFamily="34" charset="0"/>
              </a:rPr>
              <a:t>potatoes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chicken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steak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carrot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salad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compote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fruit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Dinner: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Hot </a:t>
            </a:r>
            <a:r>
              <a:rPr lang="pl-PL" dirty="0" err="1">
                <a:latin typeface="Arial Black" panose="020B0A04020102020204" pitchFamily="34" charset="0"/>
              </a:rPr>
              <a:t>sausaes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cheese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tomato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73" y="0"/>
            <a:ext cx="2856048" cy="217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141" flipH="1">
            <a:off x="563305" y="434694"/>
            <a:ext cx="2302034" cy="165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874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Tuesday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5784" y="1973689"/>
            <a:ext cx="100369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Jokerman" panose="04090605060D06020702" pitchFamily="82" charset="0"/>
              </a:rPr>
              <a:t>Breakfast</a:t>
            </a:r>
            <a:r>
              <a:rPr lang="pl-PL" sz="2800" dirty="0">
                <a:latin typeface="Jokerman" panose="04090605060D06020702" pitchFamily="8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Pork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fillet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am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pickled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cucumber</a:t>
            </a:r>
            <a:r>
              <a:rPr lang="pl-PL" dirty="0">
                <a:latin typeface="Arial Black" panose="020B0A04020102020204" pitchFamily="34" charset="0"/>
              </a:rPr>
              <a:t>, bun,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cocoa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orange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Lunch: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latin typeface="Arial Black" panose="020B0A04020102020204" pitchFamily="34" charset="0"/>
              </a:rPr>
              <a:t>Krupnik soup, </a:t>
            </a:r>
            <a:r>
              <a:rPr lang="pl-PL" dirty="0" err="1">
                <a:latin typeface="Arial Black" panose="020B0A04020102020204" pitchFamily="34" charset="0"/>
              </a:rPr>
              <a:t>potatoes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Gypsy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chicken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vegetable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salad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compote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doughnut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Dinner:</a:t>
            </a:r>
          </a:p>
          <a:p>
            <a:pPr algn="ctr"/>
            <a:r>
              <a:rPr lang="pl-PL" dirty="0">
                <a:latin typeface="Arial Black" panose="020B0A04020102020204" pitchFamily="34" charset="0"/>
              </a:rPr>
              <a:t>- </a:t>
            </a:r>
            <a:r>
              <a:rPr lang="pl-PL" dirty="0" err="1">
                <a:latin typeface="Arial Black" panose="020B0A04020102020204" pitchFamily="34" charset="0"/>
              </a:rPr>
              <a:t>Scrammbled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eggs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luncheon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meat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yoghurt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salad</a:t>
            </a:r>
            <a:r>
              <a:rPr lang="pl-PL" dirty="0">
                <a:latin typeface="Arial Black" panose="020B0A04020102020204" pitchFamily="34" charset="0"/>
              </a:rPr>
              <a:t> with </a:t>
            </a:r>
            <a:r>
              <a:rPr lang="pl-PL" dirty="0" err="1">
                <a:latin typeface="Arial Black" panose="020B0A04020102020204" pitchFamily="34" charset="0"/>
              </a:rPr>
              <a:t>tomatoes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4" y="0"/>
            <a:ext cx="2381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8" b="5498"/>
          <a:stretch/>
        </p:blipFill>
        <p:spPr>
          <a:xfrm>
            <a:off x="8383680" y="221088"/>
            <a:ext cx="3004691" cy="2003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97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Wednesday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5784" y="1973689"/>
            <a:ext cx="100369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Jokerman" panose="04090605060D06020702" pitchFamily="82" charset="0"/>
              </a:rPr>
              <a:t>Breakfast</a:t>
            </a:r>
            <a:r>
              <a:rPr lang="pl-PL" sz="2800" dirty="0">
                <a:latin typeface="Jokerman" panose="04090605060D06020702" pitchFamily="8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Honey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fillet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ham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canned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peppers</a:t>
            </a:r>
            <a:r>
              <a:rPr lang="pl-PL" dirty="0">
                <a:latin typeface="Arial Black" panose="020B0A04020102020204" pitchFamily="34" charset="0"/>
              </a:rPr>
              <a:t>, bun,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milk</a:t>
            </a:r>
            <a:r>
              <a:rPr lang="pl-PL" dirty="0">
                <a:latin typeface="Arial Black" panose="020B0A04020102020204" pitchFamily="34" charset="0"/>
              </a:rPr>
              <a:t> soup, </a:t>
            </a:r>
            <a:r>
              <a:rPr lang="pl-PL" dirty="0" err="1">
                <a:latin typeface="Arial Black" panose="020B0A04020102020204" pitchFamily="34" charset="0"/>
              </a:rPr>
              <a:t>apple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Lunch: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Tomato</a:t>
            </a:r>
            <a:r>
              <a:rPr lang="pl-PL" dirty="0">
                <a:latin typeface="Arial Black" panose="020B0A04020102020204" pitchFamily="34" charset="0"/>
              </a:rPr>
              <a:t> soup, </a:t>
            </a:r>
            <a:r>
              <a:rPr lang="pl-PL" dirty="0" err="1">
                <a:latin typeface="Arial Black" panose="020B0A04020102020204" pitchFamily="34" charset="0"/>
              </a:rPr>
              <a:t>potatoes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pork</a:t>
            </a:r>
            <a:r>
              <a:rPr lang="pl-PL" dirty="0">
                <a:latin typeface="Arial Black" panose="020B0A04020102020204" pitchFamily="34" charset="0"/>
              </a:rPr>
              <a:t> stew with </a:t>
            </a:r>
            <a:r>
              <a:rPr lang="pl-PL" dirty="0" err="1">
                <a:latin typeface="Arial Black" panose="020B0A04020102020204" pitchFamily="34" charset="0"/>
              </a:rPr>
              <a:t>vegetables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compote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fruit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Dinner:</a:t>
            </a:r>
          </a:p>
          <a:p>
            <a:pPr algn="ctr"/>
            <a:r>
              <a:rPr lang="pl-PL" dirty="0">
                <a:latin typeface="Arial Black" panose="020B0A04020102020204" pitchFamily="34" charset="0"/>
              </a:rPr>
              <a:t>- </a:t>
            </a:r>
            <a:r>
              <a:rPr lang="pl-PL" dirty="0" err="1">
                <a:latin typeface="Arial Black" panose="020B0A04020102020204" pitchFamily="34" charset="0"/>
              </a:rPr>
              <a:t>cheese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salad</a:t>
            </a:r>
            <a:r>
              <a:rPr lang="pl-PL" dirty="0">
                <a:latin typeface="Arial Black" panose="020B0A04020102020204" pitchFamily="34" charset="0"/>
              </a:rPr>
              <a:t> with </a:t>
            </a:r>
            <a:r>
              <a:rPr lang="pl-PL" dirty="0" err="1">
                <a:latin typeface="Arial Black" panose="020B0A04020102020204" pitchFamily="34" charset="0"/>
              </a:rPr>
              <a:t>ham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6" y="3647440"/>
            <a:ext cx="2370981" cy="1588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87" y="210366"/>
            <a:ext cx="2803775" cy="2102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259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Thursday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5784" y="1973689"/>
            <a:ext cx="100369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Jokerman" panose="04090605060D06020702" pitchFamily="82" charset="0"/>
              </a:rPr>
              <a:t>Breakfast</a:t>
            </a:r>
            <a:r>
              <a:rPr lang="pl-PL" sz="2800" dirty="0">
                <a:latin typeface="Jokerman" panose="04090605060D06020702" pitchFamily="8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Sausage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ham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pickled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cucumber</a:t>
            </a:r>
            <a:r>
              <a:rPr lang="pl-PL" dirty="0">
                <a:latin typeface="Arial Black" panose="020B0A04020102020204" pitchFamily="34" charset="0"/>
              </a:rPr>
              <a:t>, bun,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white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coffee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fruit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Lunch: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Cucumber</a:t>
            </a:r>
            <a:r>
              <a:rPr lang="pl-PL" dirty="0">
                <a:latin typeface="Arial Black" panose="020B0A04020102020204" pitchFamily="34" charset="0"/>
              </a:rPr>
              <a:t> soup, </a:t>
            </a:r>
            <a:r>
              <a:rPr lang="pl-PL" dirty="0" err="1">
                <a:latin typeface="Arial Black" panose="020B0A04020102020204" pitchFamily="34" charset="0"/>
              </a:rPr>
              <a:t>pork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roast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cooked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beetroot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compote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apple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Dinner:</a:t>
            </a:r>
          </a:p>
          <a:p>
            <a:pPr algn="ctr"/>
            <a:r>
              <a:rPr lang="pl-PL" dirty="0">
                <a:latin typeface="Arial Black" panose="020B0A04020102020204" pitchFamily="34" charset="0"/>
              </a:rPr>
              <a:t>- </a:t>
            </a:r>
            <a:r>
              <a:rPr lang="pl-PL" dirty="0" err="1">
                <a:latin typeface="Arial Black" panose="020B0A04020102020204" pitchFamily="34" charset="0"/>
              </a:rPr>
              <a:t>Beef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tripe</a:t>
            </a:r>
            <a:r>
              <a:rPr lang="pl-PL" dirty="0">
                <a:latin typeface="Arial Black" panose="020B0A04020102020204" pitchFamily="34" charset="0"/>
              </a:rPr>
              <a:t>, cottage </a:t>
            </a:r>
            <a:r>
              <a:rPr lang="pl-PL" dirty="0" err="1">
                <a:latin typeface="Arial Black" panose="020B0A04020102020204" pitchFamily="34" charset="0"/>
              </a:rPr>
              <a:t>cheese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fruit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325604"/>
            <a:ext cx="2402006" cy="1802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04" y="4394459"/>
            <a:ext cx="2154874" cy="16648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81" y="4292070"/>
            <a:ext cx="2359308" cy="17672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8794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Friday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5784" y="1973689"/>
            <a:ext cx="100369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Jokerman" panose="04090605060D06020702" pitchFamily="82" charset="0"/>
              </a:rPr>
              <a:t>Breakfast</a:t>
            </a:r>
            <a:r>
              <a:rPr lang="pl-PL" sz="2800" dirty="0">
                <a:latin typeface="Jokerman" panose="04090605060D06020702" pitchFamily="82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Cheese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tuna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butter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Swedish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salad</a:t>
            </a:r>
            <a:r>
              <a:rPr lang="pl-PL" dirty="0">
                <a:latin typeface="Arial Black" panose="020B0A04020102020204" pitchFamily="34" charset="0"/>
              </a:rPr>
              <a:t>, bun, </a:t>
            </a:r>
            <a:r>
              <a:rPr lang="pl-PL" dirty="0" err="1">
                <a:latin typeface="Arial Black" panose="020B0A04020102020204" pitchFamily="34" charset="0"/>
              </a:rPr>
              <a:t>bread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tea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fruit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Lunch:</a:t>
            </a:r>
          </a:p>
          <a:p>
            <a:pPr marL="285750" indent="-285750" algn="ctr">
              <a:buFontTx/>
              <a:buChar char="-"/>
            </a:pPr>
            <a:r>
              <a:rPr lang="pl-PL" dirty="0" err="1">
                <a:latin typeface="Arial Black" panose="020B0A04020102020204" pitchFamily="34" charset="0"/>
              </a:rPr>
              <a:t>Cabbage</a:t>
            </a:r>
            <a:r>
              <a:rPr lang="pl-PL" dirty="0">
                <a:latin typeface="Arial Black" panose="020B0A04020102020204" pitchFamily="34" charset="0"/>
              </a:rPr>
              <a:t> soup, </a:t>
            </a:r>
            <a:r>
              <a:rPr lang="pl-PL" dirty="0" err="1">
                <a:latin typeface="Arial Black" panose="020B0A04020102020204" pitchFamily="34" charset="0"/>
              </a:rPr>
              <a:t>pancakes</a:t>
            </a:r>
            <a:r>
              <a:rPr lang="pl-PL" dirty="0">
                <a:latin typeface="Arial Black" panose="020B0A04020102020204" pitchFamily="34" charset="0"/>
              </a:rPr>
              <a:t> with cottage </a:t>
            </a:r>
            <a:r>
              <a:rPr lang="pl-PL" dirty="0" err="1">
                <a:latin typeface="Arial Black" panose="020B0A04020102020204" pitchFamily="34" charset="0"/>
              </a:rPr>
              <a:t>cheese</a:t>
            </a:r>
            <a:r>
              <a:rPr lang="pl-PL" dirty="0">
                <a:latin typeface="Arial Black" panose="020B0A04020102020204" pitchFamily="34" charset="0"/>
              </a:rPr>
              <a:t> and </a:t>
            </a:r>
            <a:r>
              <a:rPr lang="pl-PL" dirty="0" err="1">
                <a:latin typeface="Arial Black" panose="020B0A04020102020204" pitchFamily="34" charset="0"/>
              </a:rPr>
              <a:t>strawberry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compote</a:t>
            </a:r>
            <a:endParaRPr lang="pl-PL" dirty="0">
              <a:latin typeface="Arial Black" panose="020B0A04020102020204" pitchFamily="34" charset="0"/>
            </a:endParaRPr>
          </a:p>
          <a:p>
            <a:pPr algn="ctr"/>
            <a:r>
              <a:rPr lang="pl-PL" sz="2800" dirty="0">
                <a:latin typeface="Jokerman" panose="04090605060D06020702" pitchFamily="82" charset="0"/>
              </a:rPr>
              <a:t>Dinner:</a:t>
            </a:r>
          </a:p>
          <a:p>
            <a:pPr algn="ctr"/>
            <a:r>
              <a:rPr lang="pl-PL" dirty="0">
                <a:latin typeface="Arial Black" panose="020B0A04020102020204" pitchFamily="34" charset="0"/>
              </a:rPr>
              <a:t>- Bun, </a:t>
            </a:r>
            <a:r>
              <a:rPr lang="pl-PL" dirty="0" err="1">
                <a:latin typeface="Arial Black" panose="020B0A04020102020204" pitchFamily="34" charset="0"/>
              </a:rPr>
              <a:t>yoghurt</a:t>
            </a:r>
            <a:r>
              <a:rPr lang="pl-PL" dirty="0">
                <a:latin typeface="Arial Black" panose="020B0A04020102020204" pitchFamily="34" charset="0"/>
              </a:rPr>
              <a:t>, </a:t>
            </a:r>
            <a:r>
              <a:rPr lang="pl-PL" dirty="0" err="1">
                <a:latin typeface="Arial Black" panose="020B0A04020102020204" pitchFamily="34" charset="0"/>
              </a:rPr>
              <a:t>fruit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1" y="156033"/>
            <a:ext cx="1910703" cy="226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67474"/>
            <a:ext cx="2824206" cy="1588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0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2" y="2193324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>
                <a:latin typeface="Algerian" panose="04020705040A02060702" pitchFamily="82" charset="0"/>
              </a:rPr>
              <a:t>Created</a:t>
            </a:r>
            <a:r>
              <a:rPr lang="pl-PL" dirty="0">
                <a:latin typeface="Algerian" panose="04020705040A02060702" pitchFamily="82" charset="0"/>
              </a:rPr>
              <a:t> by Hubert Ruta</a:t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sz="2400" dirty="0">
                <a:latin typeface="Algerian" panose="04020705040A02060702" pitchFamily="82" charset="0"/>
              </a:rPr>
              <a:t>from I </a:t>
            </a:r>
            <a:r>
              <a:rPr lang="pl-PL" sz="2400" dirty="0" err="1">
                <a:latin typeface="Algerian" panose="04020705040A02060702" pitchFamily="82" charset="0"/>
              </a:rPr>
              <a:t>inf</a:t>
            </a:r>
            <a:r>
              <a:rPr lang="pl-PL" sz="2400" dirty="0">
                <a:latin typeface="Algerian" panose="04020705040A02060702" pitchFamily="82" charset="0"/>
              </a:rPr>
              <a:t> a</a:t>
            </a:r>
            <a:endParaRPr lang="pl-PL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85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174</TotalTime>
  <Words>277</Words>
  <Application>Microsoft Office PowerPoint</Application>
  <PresentationFormat>Panoramiczny</PresentationFormat>
  <Paragraphs>41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Castellar</vt:lpstr>
      <vt:lpstr>Impact</vt:lpstr>
      <vt:lpstr>Jokerman</vt:lpstr>
      <vt:lpstr>Wydarzenie główne</vt:lpstr>
      <vt:lpstr>Our canteen</vt:lpstr>
      <vt:lpstr>MEnu</vt:lpstr>
      <vt:lpstr>Monday</vt:lpstr>
      <vt:lpstr>Tuesday</vt:lpstr>
      <vt:lpstr>Wednesday</vt:lpstr>
      <vt:lpstr>Thursday</vt:lpstr>
      <vt:lpstr>Friday</vt:lpstr>
      <vt:lpstr>Created by Hubert Ruta from I inf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Ruta Hubert</dc:creator>
  <cp:lastModifiedBy>Ruta Hubert</cp:lastModifiedBy>
  <cp:revision>18</cp:revision>
  <dcterms:created xsi:type="dcterms:W3CDTF">2017-02-07T16:44:12Z</dcterms:created>
  <dcterms:modified xsi:type="dcterms:W3CDTF">2017-02-07T22:44:56Z</dcterms:modified>
</cp:coreProperties>
</file>