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758-5A05-4975-96A7-5113CE065011}" type="datetimeFigureOut">
              <a:rPr lang="fr-BE" smtClean="0"/>
              <a:t>6/06/2019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F054-DF2A-44CD-9D02-83EC9143B0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930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758-5A05-4975-96A7-5113CE065011}" type="datetimeFigureOut">
              <a:rPr lang="fr-BE" smtClean="0"/>
              <a:t>6/06/2019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F054-DF2A-44CD-9D02-83EC9143B0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038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758-5A05-4975-96A7-5113CE065011}" type="datetimeFigureOut">
              <a:rPr lang="fr-BE" smtClean="0"/>
              <a:t>6/06/2019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F054-DF2A-44CD-9D02-83EC9143B0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721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758-5A05-4975-96A7-5113CE065011}" type="datetimeFigureOut">
              <a:rPr lang="fr-BE" smtClean="0"/>
              <a:t>6/06/2019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F054-DF2A-44CD-9D02-83EC9143B0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181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758-5A05-4975-96A7-5113CE065011}" type="datetimeFigureOut">
              <a:rPr lang="fr-BE" smtClean="0"/>
              <a:t>6/06/2019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F054-DF2A-44CD-9D02-83EC9143B0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255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758-5A05-4975-96A7-5113CE065011}" type="datetimeFigureOut">
              <a:rPr lang="fr-BE" smtClean="0"/>
              <a:t>6/06/2019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F054-DF2A-44CD-9D02-83EC9143B0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739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758-5A05-4975-96A7-5113CE065011}" type="datetimeFigureOut">
              <a:rPr lang="fr-BE" smtClean="0"/>
              <a:t>6/06/2019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F054-DF2A-44CD-9D02-83EC9143B0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344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758-5A05-4975-96A7-5113CE065011}" type="datetimeFigureOut">
              <a:rPr lang="fr-BE" smtClean="0"/>
              <a:t>6/06/2019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F054-DF2A-44CD-9D02-83EC9143B0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772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758-5A05-4975-96A7-5113CE065011}" type="datetimeFigureOut">
              <a:rPr lang="fr-BE" smtClean="0"/>
              <a:t>6/06/2019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F054-DF2A-44CD-9D02-83EC9143B0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128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758-5A05-4975-96A7-5113CE065011}" type="datetimeFigureOut">
              <a:rPr lang="fr-BE" smtClean="0"/>
              <a:t>6/06/2019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F054-DF2A-44CD-9D02-83EC9143B0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591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758-5A05-4975-96A7-5113CE065011}" type="datetimeFigureOut">
              <a:rPr lang="fr-BE" smtClean="0"/>
              <a:t>6/06/2019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F054-DF2A-44CD-9D02-83EC9143B0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039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D758-5A05-4975-96A7-5113CE065011}" type="datetimeFigureOut">
              <a:rPr lang="fr-BE" smtClean="0"/>
              <a:t>6/06/2019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5F054-DF2A-44CD-9D02-83EC9143B0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545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dxwu389BZl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3zAdAIAP6m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D314SE5QtJ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ARTICLE 10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23762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Everyone is entitled in full equality to a fair and public hearing by an independent and impartial tribunal, in the determination of his rights and obligations and of any criminal charge against him.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82383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Article 12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one shall be subjected to arbitrary interference with his privacy, family, home or correspondence, nor to attacks upon his </a:t>
            </a:r>
            <a:r>
              <a:rPr lang="en-US" dirty="0" err="1"/>
              <a:t>honour</a:t>
            </a:r>
            <a:r>
              <a:rPr lang="en-US" dirty="0"/>
              <a:t> and reputation. Everyone has the right to the protection of the law against such interference or attacks.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64155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Human Rights Video #12: Right To Privacy-- </a:t>
            </a:r>
            <a:r>
              <a:rPr lang="en-US" sz="2000" u="sng" dirty="0">
                <a:hlinkClick r:id="rId2"/>
              </a:rPr>
              <a:t>https://www.youtube.com/watch?v=dxwu389BZlE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from Juan</a:t>
            </a:r>
            <a:endParaRPr lang="fr-BE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27" y="1600200"/>
            <a:ext cx="637494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403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A </a:t>
            </a:r>
            <a:r>
              <a:rPr lang="fr-BE" dirty="0" err="1" smtClean="0"/>
              <a:t>powerpoint</a:t>
            </a:r>
            <a:r>
              <a:rPr lang="fr-BE" dirty="0" smtClean="0"/>
              <a:t> by </a:t>
            </a:r>
            <a:r>
              <a:rPr lang="fr-BE" dirty="0" err="1" smtClean="0"/>
              <a:t>Cathalina</a:t>
            </a:r>
            <a:r>
              <a:rPr lang="fr-BE" dirty="0" smtClean="0"/>
              <a:t> and Tommaso</a:t>
            </a:r>
            <a:endParaRPr lang="fr-B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97" y="1600200"/>
            <a:ext cx="446300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035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 err="1" smtClean="0"/>
              <a:t>From</a:t>
            </a:r>
            <a:r>
              <a:rPr lang="fr-BE" dirty="0" smtClean="0"/>
              <a:t>  </a:t>
            </a:r>
            <a:r>
              <a:rPr lang="fr-BE" dirty="0" err="1" smtClean="0"/>
              <a:t>Natali</a:t>
            </a:r>
            <a:endParaRPr lang="fr-B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536504" cy="640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140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fromEbrar</a:t>
            </a:r>
            <a:endParaRPr lang="fr-B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4" y="1772444"/>
            <a:ext cx="6702499" cy="485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832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From</a:t>
            </a:r>
            <a:r>
              <a:rPr lang="fr-BE" dirty="0" smtClean="0"/>
              <a:t> Giuseppe</a:t>
            </a:r>
            <a:endParaRPr lang="fr-B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68071"/>
            <a:ext cx="4175150" cy="578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714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Some</a:t>
            </a:r>
            <a:r>
              <a:rPr lang="fr-BE" dirty="0" smtClean="0"/>
              <a:t> </a:t>
            </a:r>
            <a:r>
              <a:rPr lang="fr-BE" dirty="0" err="1" smtClean="0"/>
              <a:t>comments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From this project I have learned that we have to strive to provide all people with their rights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  Natali</a:t>
            </a:r>
          </a:p>
          <a:p>
            <a:r>
              <a:rPr lang="en-US" dirty="0"/>
              <a:t>Hello my name is </a:t>
            </a:r>
            <a:r>
              <a:rPr lang="en-US" dirty="0" err="1"/>
              <a:t>Ines,in</a:t>
            </a:r>
            <a:r>
              <a:rPr lang="en-US" dirty="0"/>
              <a:t> this project </a:t>
            </a:r>
            <a:r>
              <a:rPr lang="en-US" dirty="0" err="1"/>
              <a:t>i</a:t>
            </a:r>
            <a:r>
              <a:rPr lang="en-US" dirty="0"/>
              <a:t> have learned that all people deserve equal human </a:t>
            </a:r>
            <a:r>
              <a:rPr lang="en-US" dirty="0" err="1"/>
              <a:t>rights,without</a:t>
            </a:r>
            <a:r>
              <a:rPr lang="en-US" dirty="0"/>
              <a:t> judging them by there skin </a:t>
            </a:r>
            <a:r>
              <a:rPr lang="en-US" dirty="0" smtClean="0"/>
              <a:t>color or </a:t>
            </a:r>
            <a:r>
              <a:rPr lang="en-US" dirty="0"/>
              <a:t>nationality</a:t>
            </a:r>
            <a:r>
              <a:rPr lang="en-US" dirty="0" smtClean="0"/>
              <a:t>.</a:t>
            </a:r>
          </a:p>
          <a:p>
            <a:r>
              <a:rPr lang="en-US" dirty="0"/>
              <a:t>Everyone should be judged according to the </a:t>
            </a:r>
            <a:r>
              <a:rPr lang="en-US" dirty="0" err="1"/>
              <a:t>law,should</a:t>
            </a:r>
            <a:r>
              <a:rPr lang="en-US" dirty="0"/>
              <a:t> be decided </a:t>
            </a:r>
            <a:r>
              <a:rPr lang="en-US" dirty="0" err="1"/>
              <a:t>objectively,no</a:t>
            </a:r>
            <a:r>
              <a:rPr lang="en-US" dirty="0"/>
              <a:t> one should be removed without a necessity of the private property</a:t>
            </a:r>
            <a:r>
              <a:rPr lang="en-US" dirty="0" smtClean="0"/>
              <a:t>. </a:t>
            </a:r>
            <a:r>
              <a:rPr lang="en-US" dirty="0" err="1" smtClean="0"/>
              <a:t>Beyza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5143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From</a:t>
            </a:r>
            <a:r>
              <a:rPr lang="fr-BE" dirty="0" smtClean="0"/>
              <a:t> Juan </a:t>
            </a:r>
            <a:endParaRPr lang="fr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4058"/>
            <a:ext cx="8229600" cy="279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2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Human Rights Video #10: Right To Fair Trial-- </a:t>
            </a:r>
            <a:r>
              <a:rPr lang="en-US" sz="2700" u="sng" dirty="0">
                <a:hlinkClick r:id="rId2"/>
              </a:rPr>
              <a:t>https://www.youtube.com/watch?v=3zAdAIAP6mA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from Juan </a:t>
            </a:r>
            <a:endParaRPr lang="fr-B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37" y="1600200"/>
            <a:ext cx="62959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90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Chiara</a:t>
            </a:r>
            <a:endParaRPr lang="fr-B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4703787" cy="466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22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 smtClean="0"/>
              <a:t>These</a:t>
            </a:r>
            <a:r>
              <a:rPr lang="fr-BE" dirty="0" smtClean="0"/>
              <a:t> </a:t>
            </a:r>
            <a:r>
              <a:rPr lang="fr-BE" dirty="0" err="1" smtClean="0"/>
              <a:t>realisations</a:t>
            </a:r>
            <a:r>
              <a:rPr lang="fr-BE" dirty="0" smtClean="0"/>
              <a:t> </a:t>
            </a:r>
            <a:r>
              <a:rPr lang="fr-BE" dirty="0" err="1" smtClean="0"/>
              <a:t>were</a:t>
            </a:r>
            <a:r>
              <a:rPr lang="fr-BE" dirty="0" smtClean="0"/>
              <a:t> </a:t>
            </a:r>
            <a:r>
              <a:rPr lang="fr-BE" dirty="0" err="1" smtClean="0"/>
              <a:t>done</a:t>
            </a:r>
            <a:r>
              <a:rPr lang="fr-BE" dirty="0" smtClean="0"/>
              <a:t> by </a:t>
            </a:r>
            <a:r>
              <a:rPr lang="fr-BE" smtClean="0"/>
              <a:t>team 4 </a:t>
            </a:r>
            <a:r>
              <a:rPr lang="fr-BE" dirty="0" smtClean="0"/>
              <a:t>about </a:t>
            </a:r>
            <a:r>
              <a:rPr lang="fr-BE" smtClean="0"/>
              <a:t>articles 10, </a:t>
            </a:r>
            <a:r>
              <a:rPr lang="fr-BE" smtClean="0"/>
              <a:t>11</a:t>
            </a:r>
            <a:r>
              <a:rPr lang="fr-BE" smtClean="0"/>
              <a:t> and 12</a:t>
            </a: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For more information,</a:t>
            </a:r>
          </a:p>
          <a:p>
            <a:pPr marL="0" indent="0">
              <a:buNone/>
            </a:pPr>
            <a:r>
              <a:rPr lang="fr-BE" dirty="0" smtClean="0"/>
              <a:t>Go to the </a:t>
            </a:r>
            <a:r>
              <a:rPr lang="fr-BE" dirty="0" err="1" smtClean="0"/>
              <a:t>posted</a:t>
            </a:r>
            <a:r>
              <a:rPr lang="fr-BE" dirty="0" smtClean="0"/>
              <a:t> </a:t>
            </a:r>
            <a:r>
              <a:rPr lang="fr-BE" dirty="0" err="1" smtClean="0"/>
              <a:t>works</a:t>
            </a:r>
            <a:r>
              <a:rPr lang="fr-BE" dirty="0" smtClean="0"/>
              <a:t> in Forums on </a:t>
            </a:r>
            <a:r>
              <a:rPr lang="fr-BE" dirty="0" err="1" smtClean="0"/>
              <a:t>our</a:t>
            </a:r>
            <a:r>
              <a:rPr lang="fr-BE" dirty="0" smtClean="0"/>
              <a:t> </a:t>
            </a:r>
            <a:r>
              <a:rPr lang="fr-BE" dirty="0" err="1" smtClean="0"/>
              <a:t>twinspace</a:t>
            </a:r>
            <a:r>
              <a:rPr lang="fr-BE" dirty="0" smtClean="0"/>
              <a:t>.</a:t>
            </a:r>
          </a:p>
          <a:p>
            <a:pPr marL="0" indent="0">
              <a:buNone/>
            </a:pPr>
            <a:r>
              <a:rPr lang="fr-BE" dirty="0" smtClean="0"/>
              <a:t>Mrs Sabine Callens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8984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Beyza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Everyone should be judged according to the </a:t>
            </a:r>
            <a:r>
              <a:rPr lang="en-US" dirty="0" err="1"/>
              <a:t>law,should</a:t>
            </a:r>
            <a:r>
              <a:rPr lang="en-US" dirty="0"/>
              <a:t> be decided </a:t>
            </a:r>
            <a:r>
              <a:rPr lang="en-US" dirty="0" err="1"/>
              <a:t>objectively,no</a:t>
            </a:r>
            <a:r>
              <a:rPr lang="en-US" dirty="0"/>
              <a:t> one should be removed without a necessity of the private property.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1951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Article 11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(1) Everyone charged with a penal offence has the right to be presumed innocent until proved guilty according to law in a public trial at which he has had all the guarantees necessary for his </a:t>
            </a:r>
            <a:r>
              <a:rPr lang="en-US" dirty="0" err="1"/>
              <a:t>defence</a:t>
            </a:r>
            <a:r>
              <a:rPr lang="en-US" dirty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(2) No one shall be held guilty of any penal offence on account of any act or omission which did not constitute a penal offence, under national or international law, at the time when it was committed. Nor shall a heavier penalty be imposed than the one that was applicable at the time the penal offence was committed.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9552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From</a:t>
            </a:r>
            <a:r>
              <a:rPr lang="fr-BE" dirty="0" smtClean="0"/>
              <a:t> Juan</a:t>
            </a:r>
            <a:endParaRPr lang="fr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4780"/>
            <a:ext cx="8229600" cy="277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30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Human Rights Video #11: Innocent Until Proven Guilty-- </a:t>
            </a:r>
            <a:r>
              <a:rPr lang="en-US" sz="2000" u="sng" dirty="0">
                <a:hlinkClick r:id="rId2"/>
              </a:rPr>
              <a:t>https://www.youtube.com/watch?v=D314SE5QtJ0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from Juan</a:t>
            </a:r>
            <a:endParaRPr lang="fr-BE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39" y="1600200"/>
            <a:ext cx="625072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4360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302</Words>
  <Application>Microsoft Office PowerPoint</Application>
  <PresentationFormat>Affichage à l'écran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ARTICLE 10</vt:lpstr>
      <vt:lpstr>From Juan </vt:lpstr>
      <vt:lpstr>Human Rights Video #10: Right To Fair Trial-- https://www.youtube.com/watch?v=3zAdAIAP6mA from Juan </vt:lpstr>
      <vt:lpstr>From Chiara</vt:lpstr>
      <vt:lpstr>Présentation PowerPoint</vt:lpstr>
      <vt:lpstr>From Beyza</vt:lpstr>
      <vt:lpstr>Article 11</vt:lpstr>
      <vt:lpstr>From Juan</vt:lpstr>
      <vt:lpstr>Human Rights Video #11: Innocent Until Proven Guilty-- https://www.youtube.com/watch?v=D314SE5QtJ0 from Juan</vt:lpstr>
      <vt:lpstr>Article 12</vt:lpstr>
      <vt:lpstr>Human Rights Video #12: Right To Privacy-- https://www.youtube.com/watch?v=dxwu389BZlE from Juan</vt:lpstr>
      <vt:lpstr>A powerpoint by Cathalina and Tommaso</vt:lpstr>
      <vt:lpstr>From  Natali</vt:lpstr>
      <vt:lpstr>fromEbrar</vt:lpstr>
      <vt:lpstr>From Giuseppe</vt:lpstr>
      <vt:lpstr>Some 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10</dc:title>
  <dc:creator>Christian</dc:creator>
  <cp:lastModifiedBy>Christian</cp:lastModifiedBy>
  <cp:revision>5</cp:revision>
  <dcterms:created xsi:type="dcterms:W3CDTF">2019-06-06T13:03:49Z</dcterms:created>
  <dcterms:modified xsi:type="dcterms:W3CDTF">2019-06-06T13:48:00Z</dcterms:modified>
</cp:coreProperties>
</file>