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2" r:id="rId2"/>
    <p:sldId id="256" r:id="rId3"/>
    <p:sldId id="257" r:id="rId4"/>
    <p:sldId id="261" r:id="rId5"/>
    <p:sldId id="260" r:id="rId6"/>
    <p:sldId id="259" r:id="rId7"/>
    <p:sldId id="258" r:id="rId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05"/>
  </p:normalViewPr>
  <p:slideViewPr>
    <p:cSldViewPr>
      <p:cViewPr varScale="1">
        <p:scale>
          <a:sx n="108" d="100"/>
          <a:sy n="108" d="100"/>
        </p:scale>
        <p:origin x="1760"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14" name="Titolo 13"/>
          <p:cNvSpPr>
            <a:spLocks noGrp="1"/>
          </p:cNvSpPr>
          <p:nvPr>
            <p:ph type="ctrTitle"/>
          </p:nvPr>
        </p:nvSpPr>
        <p:spPr>
          <a:xfrm>
            <a:off x="1432560" y="359898"/>
            <a:ext cx="7406640" cy="1472184"/>
          </a:xfrm>
        </p:spPr>
        <p:txBody>
          <a:bodyPr anchor="b"/>
          <a:lstStyle>
            <a:lvl1pPr algn="l">
              <a:defRPr/>
            </a:lvl1pPr>
            <a:extLst/>
          </a:lstStyle>
          <a:p>
            <a:r>
              <a:rPr kumimoji="0" lang="it-IT"/>
              <a:t>Fare clic per modificare lo stile del titolo</a:t>
            </a:r>
            <a:endParaRPr kumimoji="0" lang="en-US"/>
          </a:p>
        </p:txBody>
      </p:sp>
      <p:sp>
        <p:nvSpPr>
          <p:cNvPr id="22" name="Sottotitolo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a:t>Fare clic per modificare lo stile del sottotitolo dello schema</a:t>
            </a:r>
            <a:endParaRPr kumimoji="0" lang="en-US"/>
          </a:p>
        </p:txBody>
      </p:sp>
      <p:sp>
        <p:nvSpPr>
          <p:cNvPr id="7" name="Segnaposto data 6"/>
          <p:cNvSpPr>
            <a:spLocks noGrp="1"/>
          </p:cNvSpPr>
          <p:nvPr>
            <p:ph type="dt" sz="half" idx="10"/>
          </p:nvPr>
        </p:nvSpPr>
        <p:spPr/>
        <p:txBody>
          <a:bodyPr/>
          <a:lstStyle/>
          <a:p>
            <a:fld id="{7F49D355-16BD-4E45-BD9A-5EA878CF7CBD}" type="datetimeFigureOut">
              <a:rPr lang="it-IT" smtClean="0"/>
              <a:t>14/12/18</a:t>
            </a:fld>
            <a:endParaRPr lang="it-IT"/>
          </a:p>
        </p:txBody>
      </p:sp>
      <p:sp>
        <p:nvSpPr>
          <p:cNvPr id="20" name="Segnaposto piè di pagina 19"/>
          <p:cNvSpPr>
            <a:spLocks noGrp="1"/>
          </p:cNvSpPr>
          <p:nvPr>
            <p:ph type="ftr" sz="quarter" idx="11"/>
          </p:nvPr>
        </p:nvSpPr>
        <p:spPr/>
        <p:txBody>
          <a:bodyPr/>
          <a:lstStyle/>
          <a:p>
            <a:endParaRPr lang="it-IT"/>
          </a:p>
        </p:txBody>
      </p:sp>
      <p:sp>
        <p:nvSpPr>
          <p:cNvPr id="10" name="Segnaposto numero diapositiva 9"/>
          <p:cNvSpPr>
            <a:spLocks noGrp="1"/>
          </p:cNvSpPr>
          <p:nvPr>
            <p:ph type="sldNum" sz="quarter" idx="12"/>
          </p:nvPr>
        </p:nvSpPr>
        <p:spPr/>
        <p:txBody>
          <a:bodyPr/>
          <a:lstStyle/>
          <a:p>
            <a:fld id="{E7A41E1B-4F70-4964-A407-84C68BE8251C}" type="slidenum">
              <a:rPr lang="it-IT" smtClean="0"/>
              <a:t>‹N›</a:t>
            </a:fld>
            <a:endParaRPr lang="it-IT"/>
          </a:p>
        </p:txBody>
      </p:sp>
      <p:sp>
        <p:nvSpPr>
          <p:cNvPr id="8" name="Oval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7F49D355-16BD-4E45-BD9A-5EA878CF7CBD}" type="datetimeFigureOut">
              <a:rPr lang="it-IT" smtClean="0"/>
              <a:t>14/12/18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58000" y="274639"/>
            <a:ext cx="1828800" cy="5851525"/>
          </a:xfrm>
        </p:spPr>
        <p:txBody>
          <a:bodyPr vert="eaVert"/>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1143000" y="274640"/>
            <a:ext cx="5562600" cy="5851525"/>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7F49D355-16BD-4E45-BD9A-5EA878CF7CBD}" type="datetimeFigureOut">
              <a:rPr lang="it-IT" smtClean="0"/>
              <a:t>14/12/18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7F49D355-16BD-4E45-BD9A-5EA878CF7CBD}" type="datetimeFigureOut">
              <a:rPr lang="it-IT" smtClean="0"/>
              <a:t>14/12/18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ttangolo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it-IT"/>
              <a:t>Fare clic per modificare lo stile del titolo</a:t>
            </a:r>
            <a:endParaRPr kumimoji="0" lang="en-US"/>
          </a:p>
        </p:txBody>
      </p:sp>
      <p:sp>
        <p:nvSpPr>
          <p:cNvPr id="3" name="Segnaposto testo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a:t>Fare clic per modificare stili del testo dello schema</a:t>
            </a:r>
          </a:p>
        </p:txBody>
      </p:sp>
      <p:sp>
        <p:nvSpPr>
          <p:cNvPr id="4" name="Segnaposto data 3"/>
          <p:cNvSpPr>
            <a:spLocks noGrp="1"/>
          </p:cNvSpPr>
          <p:nvPr>
            <p:ph type="dt" sz="half" idx="10"/>
          </p:nvPr>
        </p:nvSpPr>
        <p:spPr/>
        <p:txBody>
          <a:bodyPr/>
          <a:lstStyle/>
          <a:p>
            <a:fld id="{7F49D355-16BD-4E45-BD9A-5EA878CF7CBD}" type="datetimeFigureOut">
              <a:rPr lang="it-IT" smtClean="0"/>
              <a:t>14/12/18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
        <p:nvSpPr>
          <p:cNvPr id="10" name="Rettangolo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lstStyle/>
          <a:p>
            <a:r>
              <a:rPr kumimoji="0" lang="it-IT"/>
              <a:t>Fare clic per modificare lo stile del titolo</a:t>
            </a:r>
            <a:endParaRPr kumimoji="0" lang="en-US"/>
          </a:p>
        </p:txBody>
      </p:sp>
      <p:sp>
        <p:nvSpPr>
          <p:cNvPr id="3" name="Segnaposto contenuto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contenuto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p:txBody>
          <a:bodyPr/>
          <a:lstStyle/>
          <a:p>
            <a:fld id="{7F49D355-16BD-4E45-BD9A-5EA878CF7CBD}" type="datetimeFigureOut">
              <a:rPr lang="it-IT" smtClean="0"/>
              <a:t>14/12/18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it-IT"/>
              <a:t>Fare clic per modificare lo stile del titolo</a:t>
            </a:r>
            <a:endParaRPr kumimoji="0" lang="en-US"/>
          </a:p>
        </p:txBody>
      </p:sp>
      <p:sp>
        <p:nvSpPr>
          <p:cNvPr id="3" name="Segnaposto testo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a:t>Fare clic per modificare stili del testo dello schema</a:t>
            </a:r>
          </a:p>
        </p:txBody>
      </p:sp>
      <p:sp>
        <p:nvSpPr>
          <p:cNvPr id="4" name="Segnaposto testo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a:t>Fare clic per modificare stili del testo dello schema</a:t>
            </a:r>
          </a:p>
        </p:txBody>
      </p:sp>
      <p:sp>
        <p:nvSpPr>
          <p:cNvPr id="5" name="Segnaposto contenuto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6" name="Segnaposto contenuto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7" name="Segnaposto data 6"/>
          <p:cNvSpPr>
            <a:spLocks noGrp="1"/>
          </p:cNvSpPr>
          <p:nvPr>
            <p:ph type="dt" sz="half" idx="10"/>
          </p:nvPr>
        </p:nvSpPr>
        <p:spPr/>
        <p:txBody>
          <a:bodyPr/>
          <a:lstStyle/>
          <a:p>
            <a:fld id="{7F49D355-16BD-4E45-BD9A-5EA878CF7CBD}" type="datetimeFigureOut">
              <a:rPr lang="it-IT" smtClean="0"/>
              <a:t>14/12/18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nchor="ctr"/>
          <a:lstStyle/>
          <a:p>
            <a:r>
              <a:rPr kumimoji="0" lang="it-IT"/>
              <a:t>Fare clic per modificare lo stile del titolo</a:t>
            </a:r>
            <a:endParaRPr kumimoji="0" lang="en-US"/>
          </a:p>
        </p:txBody>
      </p:sp>
      <p:sp>
        <p:nvSpPr>
          <p:cNvPr id="3" name="Segnaposto data 2"/>
          <p:cNvSpPr>
            <a:spLocks noGrp="1"/>
          </p:cNvSpPr>
          <p:nvPr>
            <p:ph type="dt" sz="half" idx="10"/>
          </p:nvPr>
        </p:nvSpPr>
        <p:spPr/>
        <p:txBody>
          <a:bodyPr/>
          <a:lstStyle/>
          <a:p>
            <a:fld id="{7F49D355-16BD-4E45-BD9A-5EA878CF7CBD}" type="datetimeFigureOut">
              <a:rPr lang="it-IT" smtClean="0"/>
              <a:t>14/12/18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ttangolo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Segnaposto data 1"/>
          <p:cNvSpPr>
            <a:spLocks noGrp="1"/>
          </p:cNvSpPr>
          <p:nvPr>
            <p:ph type="dt" sz="half" idx="10"/>
          </p:nvPr>
        </p:nvSpPr>
        <p:spPr/>
        <p:txBody>
          <a:bodyPr/>
          <a:lstStyle/>
          <a:p>
            <a:fld id="{7F49D355-16BD-4E45-BD9A-5EA878CF7CBD}" type="datetimeFigureOut">
              <a:rPr lang="it-IT" smtClean="0"/>
              <a:t>14/12/18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A41E1B-4F70-4964-A407-84C68BE8251C}" type="slidenum">
              <a:rPr lang="it-IT" smtClean="0"/>
              <a:t>‹N›</a:t>
            </a:fld>
            <a:endParaRPr lang="it-IT"/>
          </a:p>
        </p:txBody>
      </p:sp>
      <p:sp>
        <p:nvSpPr>
          <p:cNvPr id="6" name="Rettangolo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it-IT"/>
              <a:t>Fare clic per modificare lo stile del titolo</a:t>
            </a:r>
            <a:endParaRPr kumimoji="0" lang="en-US"/>
          </a:p>
        </p:txBody>
      </p:sp>
      <p:sp>
        <p:nvSpPr>
          <p:cNvPr id="3" name="Segnaposto testo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it-IT"/>
              <a:t>Fare clic per modificare stili del testo dello schema</a:t>
            </a:r>
          </a:p>
        </p:txBody>
      </p:sp>
      <p:sp>
        <p:nvSpPr>
          <p:cNvPr id="4" name="Segnaposto contenuto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p:txBody>
          <a:bodyPr/>
          <a:lstStyle/>
          <a:p>
            <a:fld id="{7F49D355-16BD-4E45-BD9A-5EA878CF7CBD}" type="datetimeFigureOut">
              <a:rPr lang="it-IT" smtClean="0"/>
              <a:t>14/12/18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it-IT"/>
              <a:t>Fare clic per modificare lo stile del titolo</a:t>
            </a:r>
            <a:endParaRPr kumimoji="0" lang="en-US"/>
          </a:p>
        </p:txBody>
      </p:sp>
      <p:sp>
        <p:nvSpPr>
          <p:cNvPr id="5" name="Segnaposto data 4"/>
          <p:cNvSpPr>
            <a:spLocks noGrp="1"/>
          </p:cNvSpPr>
          <p:nvPr>
            <p:ph type="dt" sz="half" idx="10"/>
          </p:nvPr>
        </p:nvSpPr>
        <p:spPr/>
        <p:txBody>
          <a:bodyPr/>
          <a:lstStyle/>
          <a:p>
            <a:fld id="{7F49D355-16BD-4E45-BD9A-5EA878CF7CBD}" type="datetimeFigureOut">
              <a:rPr lang="it-IT" smtClean="0"/>
              <a:t>14/12/18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
        <p:nvSpPr>
          <p:cNvPr id="8" name="Rettangolo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Segnaposto immagin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it-IT"/>
              <a:t>Fare clic sull'icona per inserire un'immagine</a:t>
            </a:r>
            <a:endParaRPr kumimoji="0" lang="en-US" dirty="0"/>
          </a:p>
        </p:txBody>
      </p:sp>
      <p:sp>
        <p:nvSpPr>
          <p:cNvPr id="9" name="Elaborazione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Elaborazione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Segnaposto testo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it-IT"/>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Tor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Anello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Segnaposto titolo 4"/>
          <p:cNvSpPr>
            <a:spLocks noGrp="1"/>
          </p:cNvSpPr>
          <p:nvPr>
            <p:ph type="title"/>
          </p:nvPr>
        </p:nvSpPr>
        <p:spPr>
          <a:xfrm>
            <a:off x="1435608" y="274638"/>
            <a:ext cx="7498080" cy="1143000"/>
          </a:xfrm>
          <a:prstGeom prst="rect">
            <a:avLst/>
          </a:prstGeom>
        </p:spPr>
        <p:txBody>
          <a:bodyPr anchor="ctr">
            <a:normAutofit/>
          </a:bodyPr>
          <a:lstStyle/>
          <a:p>
            <a:r>
              <a:rPr kumimoji="0" lang="it-IT"/>
              <a:t>Fare clic per modificare lo stile del titolo</a:t>
            </a:r>
            <a:endParaRPr kumimoji="0" lang="en-US"/>
          </a:p>
        </p:txBody>
      </p:sp>
      <p:sp>
        <p:nvSpPr>
          <p:cNvPr id="9" name="Segnaposto testo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it-IT"/>
              <a:t>Fare clic per modificare stili del testo dello schema</a:t>
            </a:r>
          </a:p>
          <a:p>
            <a:pPr lvl="1" eaLnBrk="1" latinLnBrk="0" hangingPunct="1"/>
            <a:r>
              <a:rPr kumimoji="0" lang="it-IT"/>
              <a:t>Secondo livello</a:t>
            </a:r>
          </a:p>
          <a:p>
            <a:pPr lvl="2" eaLnBrk="1" latinLnBrk="0" hangingPunct="1"/>
            <a:r>
              <a:rPr kumimoji="0" lang="it-IT"/>
              <a:t>Terzo livello</a:t>
            </a:r>
          </a:p>
          <a:p>
            <a:pPr lvl="3" eaLnBrk="1" latinLnBrk="0" hangingPunct="1"/>
            <a:r>
              <a:rPr kumimoji="0" lang="it-IT"/>
              <a:t>Quarto livello</a:t>
            </a:r>
          </a:p>
          <a:p>
            <a:pPr lvl="4" eaLnBrk="1" latinLnBrk="0" hangingPunct="1"/>
            <a:r>
              <a:rPr kumimoji="0" lang="it-IT"/>
              <a:t>Quinto livello</a:t>
            </a:r>
            <a:endParaRPr kumimoji="0" lang="en-US"/>
          </a:p>
        </p:txBody>
      </p:sp>
      <p:sp>
        <p:nvSpPr>
          <p:cNvPr id="24" name="Segnaposto data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F49D355-16BD-4E45-BD9A-5EA878CF7CBD}" type="datetimeFigureOut">
              <a:rPr lang="it-IT" smtClean="0"/>
              <a:t>14/12/18</a:t>
            </a:fld>
            <a:endParaRPr lang="it-IT"/>
          </a:p>
        </p:txBody>
      </p:sp>
      <p:sp>
        <p:nvSpPr>
          <p:cNvPr id="10" name="Segnaposto piè di pagina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it-IT"/>
          </a:p>
        </p:txBody>
      </p:sp>
      <p:sp>
        <p:nvSpPr>
          <p:cNvPr id="22" name="Segnaposto numero diapositiva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7A41E1B-4F70-4964-A407-84C68BE8251C}" type="slidenum">
              <a:rPr lang="it-IT" smtClean="0"/>
              <a:t>‹N›</a:t>
            </a:fld>
            <a:endParaRPr lang="it-IT"/>
          </a:p>
        </p:txBody>
      </p:sp>
      <p:sp>
        <p:nvSpPr>
          <p:cNvPr id="15" name="Rettangolo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15616" y="116632"/>
            <a:ext cx="7848872" cy="2520280"/>
          </a:xfrm>
        </p:spPr>
        <p:txBody>
          <a:bodyPr>
            <a:noAutofit/>
          </a:bodyPr>
          <a:lstStyle/>
          <a:p>
            <a:pPr algn="ctr"/>
            <a:r>
              <a:rPr lang="en-GB" sz="4000" dirty="0"/>
              <a:t>The </a:t>
            </a:r>
            <a:r>
              <a:rPr lang="en-GB" sz="4000"/>
              <a:t>Declaration consists </a:t>
            </a:r>
            <a:r>
              <a:rPr lang="en-GB" sz="4000" dirty="0"/>
              <a:t>of 30 articles but we have selected the ones we think are more relevant to us as young people!</a:t>
            </a:r>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2" y="2996953"/>
            <a:ext cx="3175248" cy="3175248"/>
          </a:xfrm>
          <a:prstGeom prst="rect">
            <a:avLst/>
          </a:prstGeom>
        </p:spPr>
      </p:pic>
      <p:pic>
        <p:nvPicPr>
          <p:cNvPr id="4" name="Immagin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48064" y="2385383"/>
            <a:ext cx="2974854" cy="4572009"/>
          </a:xfrm>
          <a:prstGeom prst="rect">
            <a:avLst/>
          </a:prstGeom>
        </p:spPr>
      </p:pic>
    </p:spTree>
    <p:extLst>
      <p:ext uri="{BB962C8B-B14F-4D97-AF65-F5344CB8AC3E}">
        <p14:creationId xmlns:p14="http://schemas.microsoft.com/office/powerpoint/2010/main" val="1990639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43408"/>
            <a:ext cx="7772400" cy="945450"/>
          </a:xfrm>
        </p:spPr>
        <p:txBody>
          <a:bodyPr/>
          <a:lstStyle/>
          <a:p>
            <a:pPr algn="ctr"/>
            <a:r>
              <a:rPr lang="en-GB" dirty="0"/>
              <a:t>Article</a:t>
            </a:r>
            <a:r>
              <a:rPr lang="it-IT" dirty="0"/>
              <a:t> N°1</a:t>
            </a:r>
          </a:p>
        </p:txBody>
      </p:sp>
      <p:sp>
        <p:nvSpPr>
          <p:cNvPr id="3" name="Sottotitolo 2"/>
          <p:cNvSpPr>
            <a:spLocks noGrp="1"/>
          </p:cNvSpPr>
          <p:nvPr>
            <p:ph type="subTitle" idx="1"/>
          </p:nvPr>
        </p:nvSpPr>
        <p:spPr>
          <a:xfrm>
            <a:off x="899592" y="692696"/>
            <a:ext cx="8136904" cy="2160240"/>
          </a:xfrm>
        </p:spPr>
        <p:txBody>
          <a:bodyPr>
            <a:normAutofit/>
          </a:bodyPr>
          <a:lstStyle/>
          <a:p>
            <a:pPr algn="l"/>
            <a:r>
              <a:rPr lang="en-GB" dirty="0">
                <a:solidFill>
                  <a:schemeClr val="tx1"/>
                </a:solidFill>
              </a:rPr>
              <a:t>All human rights are born free and equal in dignity and rights.</a:t>
            </a:r>
          </a:p>
          <a:p>
            <a:pPr algn="l"/>
            <a:r>
              <a:rPr lang="en-GB" dirty="0">
                <a:solidFill>
                  <a:schemeClr val="tx1"/>
                </a:solidFill>
              </a:rPr>
              <a:t>They are endowed with reason and conscience and should act towards one another in a spirit of brotherhood</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6176" y="2420888"/>
            <a:ext cx="2247900" cy="4019550"/>
          </a:xfrm>
          <a:prstGeom prst="rect">
            <a:avLst/>
          </a:prstGeom>
          <a:ln>
            <a:noFill/>
          </a:ln>
          <a:effectLst>
            <a:outerShdw blurRad="190500" algn="tl" rotWithShape="0">
              <a:srgbClr val="000000">
                <a:alpha val="70000"/>
              </a:srgbClr>
            </a:outerShdw>
          </a:effectLst>
        </p:spPr>
      </p:pic>
      <p:pic>
        <p:nvPicPr>
          <p:cNvPr id="5" name="Immagine 4"/>
          <p:cNvPicPr>
            <a:picLocks noChangeAspect="1"/>
          </p:cNvPicPr>
          <p:nvPr/>
        </p:nvPicPr>
        <p:blipFill rotWithShape="1">
          <a:blip r:embed="rId3" cstate="print">
            <a:extLst>
              <a:ext uri="{28A0092B-C50C-407E-A947-70E740481C1C}">
                <a14:useLocalDpi xmlns:a14="http://schemas.microsoft.com/office/drawing/2010/main" val="0"/>
              </a:ext>
            </a:extLst>
          </a:blip>
          <a:srcRect t="5166" b="9309"/>
          <a:stretch/>
        </p:blipFill>
        <p:spPr>
          <a:xfrm>
            <a:off x="1115616" y="2708920"/>
            <a:ext cx="4876800" cy="3042139"/>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289015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pPr algn="ctr"/>
            <a:r>
              <a:rPr lang="en-GB" dirty="0"/>
              <a:t>Article</a:t>
            </a:r>
            <a:r>
              <a:rPr lang="it-IT" dirty="0"/>
              <a:t> N°3</a:t>
            </a:r>
          </a:p>
        </p:txBody>
      </p:sp>
      <p:sp>
        <p:nvSpPr>
          <p:cNvPr id="2" name="Segnaposto contenuto 1"/>
          <p:cNvSpPr>
            <a:spLocks noGrp="1"/>
          </p:cNvSpPr>
          <p:nvPr>
            <p:ph idx="1"/>
          </p:nvPr>
        </p:nvSpPr>
        <p:spPr>
          <a:xfrm>
            <a:off x="806896" y="1196752"/>
            <a:ext cx="8229600" cy="939560"/>
          </a:xfrm>
        </p:spPr>
        <p:txBody>
          <a:bodyPr>
            <a:normAutofit fontScale="92500" lnSpcReduction="10000"/>
          </a:bodyPr>
          <a:lstStyle/>
          <a:p>
            <a:pPr marL="109728" indent="0">
              <a:buNone/>
            </a:pPr>
            <a:r>
              <a:rPr lang="en-GB" dirty="0"/>
              <a:t>Everyone has the right to life, liberty and security person</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2452" y="2708920"/>
            <a:ext cx="3441556" cy="2567930"/>
          </a:xfrm>
          <a:prstGeom prst="rect">
            <a:avLst/>
          </a:prstGeom>
          <a:ln>
            <a:noFill/>
          </a:ln>
          <a:effectLst>
            <a:outerShdw blurRad="190500" algn="tl" rotWithShape="0">
              <a:srgbClr val="000000">
                <a:alpha val="70000"/>
              </a:srgbClr>
            </a:outerShdw>
          </a:effectLst>
        </p:spPr>
      </p:pic>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17212" y="2708920"/>
            <a:ext cx="3903260" cy="256793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819551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457200" y="-171400"/>
            <a:ext cx="8229600" cy="1143000"/>
          </a:xfrm>
        </p:spPr>
        <p:txBody>
          <a:bodyPr/>
          <a:lstStyle/>
          <a:p>
            <a:pPr algn="ctr"/>
            <a:r>
              <a:rPr lang="en-GB" dirty="0"/>
              <a:t>Article</a:t>
            </a:r>
            <a:r>
              <a:rPr lang="it-IT" dirty="0"/>
              <a:t> N°7</a:t>
            </a:r>
          </a:p>
        </p:txBody>
      </p:sp>
      <p:sp>
        <p:nvSpPr>
          <p:cNvPr id="2" name="Segnaposto contenuto 1"/>
          <p:cNvSpPr>
            <a:spLocks noGrp="1"/>
          </p:cNvSpPr>
          <p:nvPr>
            <p:ph idx="1"/>
          </p:nvPr>
        </p:nvSpPr>
        <p:spPr>
          <a:xfrm>
            <a:off x="827584" y="545224"/>
            <a:ext cx="8229600" cy="3027792"/>
          </a:xfrm>
        </p:spPr>
        <p:txBody>
          <a:bodyPr>
            <a:normAutofit fontScale="92500"/>
          </a:bodyPr>
          <a:lstStyle/>
          <a:p>
            <a:pPr marL="109728" indent="0">
              <a:buNone/>
            </a:pPr>
            <a:r>
              <a:rPr lang="en-GB" dirty="0"/>
              <a:t>All are equal before the law and are entitled without any discrimination to equal protection of the law.</a:t>
            </a:r>
          </a:p>
          <a:p>
            <a:pPr marL="109728" indent="0">
              <a:buNone/>
            </a:pPr>
            <a:r>
              <a:rPr lang="en-GB" dirty="0"/>
              <a:t>All are entitled to equal protection against any discrimination in violation of this Declaration and against any incitement to such discrimination</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6542" y="3645024"/>
            <a:ext cx="4592932" cy="2808312"/>
          </a:xfrm>
          <a:prstGeom prst="rect">
            <a:avLst/>
          </a:prstGeom>
          <a:ln>
            <a:noFill/>
          </a:ln>
          <a:effectLst>
            <a:softEdge rad="112500"/>
          </a:effectLst>
        </p:spPr>
      </p:pic>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8144" y="3918148"/>
            <a:ext cx="2535188" cy="2535188"/>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454248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467544" y="-171400"/>
            <a:ext cx="8229600" cy="1143000"/>
          </a:xfrm>
        </p:spPr>
        <p:txBody>
          <a:bodyPr/>
          <a:lstStyle/>
          <a:p>
            <a:pPr algn="ctr"/>
            <a:r>
              <a:rPr lang="en-GB" dirty="0"/>
              <a:t>Article</a:t>
            </a:r>
            <a:r>
              <a:rPr lang="it-IT" dirty="0"/>
              <a:t> N°19</a:t>
            </a:r>
          </a:p>
        </p:txBody>
      </p:sp>
      <p:sp>
        <p:nvSpPr>
          <p:cNvPr id="2" name="Segnaposto contenuto 1"/>
          <p:cNvSpPr>
            <a:spLocks noGrp="1"/>
          </p:cNvSpPr>
          <p:nvPr>
            <p:ph idx="1"/>
          </p:nvPr>
        </p:nvSpPr>
        <p:spPr>
          <a:xfrm>
            <a:off x="827584" y="836712"/>
            <a:ext cx="8229600" cy="1440159"/>
          </a:xfrm>
        </p:spPr>
        <p:txBody>
          <a:bodyPr>
            <a:normAutofit lnSpcReduction="10000"/>
          </a:bodyPr>
          <a:lstStyle/>
          <a:p>
            <a:pPr marL="109728" indent="0">
              <a:buNone/>
            </a:pPr>
            <a:r>
              <a:rPr lang="en-GB" dirty="0"/>
              <a:t>Everyone has the right to freedom of opinion and expression; this right includes freedom to hold opinions without interference</a:t>
            </a:r>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917502"/>
            <a:ext cx="4664159" cy="3103786"/>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465198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457200" y="-27384"/>
            <a:ext cx="8229600" cy="1143000"/>
          </a:xfrm>
        </p:spPr>
        <p:txBody>
          <a:bodyPr/>
          <a:lstStyle/>
          <a:p>
            <a:pPr algn="ctr"/>
            <a:r>
              <a:rPr lang="en-GB" dirty="0"/>
              <a:t>Article</a:t>
            </a:r>
            <a:r>
              <a:rPr lang="it-IT" dirty="0"/>
              <a:t> N°23</a:t>
            </a:r>
          </a:p>
        </p:txBody>
      </p:sp>
      <p:sp>
        <p:nvSpPr>
          <p:cNvPr id="2" name="Segnaposto contenuto 1"/>
          <p:cNvSpPr>
            <a:spLocks noGrp="1"/>
          </p:cNvSpPr>
          <p:nvPr>
            <p:ph idx="1"/>
          </p:nvPr>
        </p:nvSpPr>
        <p:spPr>
          <a:xfrm>
            <a:off x="827584" y="908720"/>
            <a:ext cx="8229600" cy="1803656"/>
          </a:xfrm>
        </p:spPr>
        <p:txBody>
          <a:bodyPr>
            <a:normAutofit fontScale="92500"/>
          </a:bodyPr>
          <a:lstStyle/>
          <a:p>
            <a:pPr marL="109728" indent="0">
              <a:buNone/>
            </a:pPr>
            <a:r>
              <a:rPr lang="en-GB" dirty="0"/>
              <a:t>Everyone has the right to work, to free choice of employment, to just and favourable conditions of work and protection against unemployment</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6016" y="3083362"/>
            <a:ext cx="3888432" cy="2721902"/>
          </a:xfrm>
          <a:prstGeom prst="rect">
            <a:avLst/>
          </a:prstGeom>
          <a:ln>
            <a:noFill/>
          </a:ln>
          <a:effectLst>
            <a:outerShdw blurRad="190500" algn="tl" rotWithShape="0">
              <a:srgbClr val="000000">
                <a:alpha val="70000"/>
              </a:srgbClr>
            </a:outerShdw>
          </a:effectLst>
        </p:spPr>
      </p:pic>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18050" y="3083362"/>
            <a:ext cx="2721902" cy="2721902"/>
          </a:xfrm>
          <a:prstGeom prst="rect">
            <a:avLst/>
          </a:prstGeom>
        </p:spPr>
      </p:pic>
    </p:spTree>
    <p:extLst>
      <p:ext uri="{BB962C8B-B14F-4D97-AF65-F5344CB8AC3E}">
        <p14:creationId xmlns:p14="http://schemas.microsoft.com/office/powerpoint/2010/main" val="2109590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251520" y="-315416"/>
            <a:ext cx="8229600" cy="1143000"/>
          </a:xfrm>
        </p:spPr>
        <p:txBody>
          <a:bodyPr/>
          <a:lstStyle/>
          <a:p>
            <a:pPr algn="ctr"/>
            <a:r>
              <a:rPr lang="en-GB" dirty="0"/>
              <a:t>Article</a:t>
            </a:r>
            <a:r>
              <a:rPr lang="it-IT" dirty="0"/>
              <a:t> N°26</a:t>
            </a:r>
          </a:p>
        </p:txBody>
      </p:sp>
      <p:sp>
        <p:nvSpPr>
          <p:cNvPr id="2" name="Segnaposto contenuto 1"/>
          <p:cNvSpPr>
            <a:spLocks noGrp="1"/>
          </p:cNvSpPr>
          <p:nvPr>
            <p:ph idx="1"/>
          </p:nvPr>
        </p:nvSpPr>
        <p:spPr>
          <a:xfrm>
            <a:off x="827584" y="548681"/>
            <a:ext cx="8229600" cy="4104456"/>
          </a:xfrm>
        </p:spPr>
        <p:txBody>
          <a:bodyPr>
            <a:normAutofit fontScale="77500" lnSpcReduction="20000"/>
          </a:bodyPr>
          <a:lstStyle/>
          <a:p>
            <a:pPr marL="109728" indent="0">
              <a:buNone/>
            </a:pPr>
            <a:r>
              <a:rPr lang="en-GB" dirty="0"/>
              <a:t>(1)Everyone has the right to education. Education shall be free, at least in the elementary and fundamental stages.</a:t>
            </a:r>
          </a:p>
          <a:p>
            <a:pPr marL="624078" indent="-514350">
              <a:buAutoNum type="arabicParenBoth"/>
            </a:pPr>
            <a:endParaRPr lang="en-GB" dirty="0"/>
          </a:p>
          <a:p>
            <a:pPr marL="109728" indent="0">
              <a:buNone/>
            </a:pPr>
            <a:r>
              <a:rPr lang="en-GB" dirty="0"/>
              <a:t>(2)Education shall be directed to the full development of the human personality and to the strengthening of respect for human rights and fundamental freedoms. It shall promote understanding, tolerance and friendship among all nations, racial or religious groups, and shall further the activities of the United Nations for the maintenance of peace.</a:t>
            </a:r>
          </a:p>
          <a:p>
            <a:pPr marL="109728" indent="0">
              <a:buNone/>
            </a:pPr>
            <a:r>
              <a:rPr lang="it-IT" dirty="0"/>
              <a:t> </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4168" y="3645024"/>
            <a:ext cx="2133912" cy="3125180"/>
          </a:xfrm>
          <a:prstGeom prst="rect">
            <a:avLst/>
          </a:prstGeom>
          <a:ln>
            <a:noFill/>
          </a:ln>
          <a:effectLst>
            <a:outerShdw blurRad="190500" algn="tl" rotWithShape="0">
              <a:srgbClr val="000000">
                <a:alpha val="70000"/>
              </a:srgbClr>
            </a:outerShdw>
          </a:effectLst>
        </p:spPr>
      </p:pic>
      <p:pic>
        <p:nvPicPr>
          <p:cNvPr id="5" name="Immagine 4"/>
          <p:cNvPicPr>
            <a:picLocks noChangeAspect="1"/>
          </p:cNvPicPr>
          <p:nvPr/>
        </p:nvPicPr>
        <p:blipFill rotWithShape="1">
          <a:blip r:embed="rId3">
            <a:extLst>
              <a:ext uri="{28A0092B-C50C-407E-A947-70E740481C1C}">
                <a14:useLocalDpi xmlns:a14="http://schemas.microsoft.com/office/drawing/2010/main" val="0"/>
              </a:ext>
            </a:extLst>
          </a:blip>
          <a:srcRect r="3151" b="2155"/>
          <a:stretch/>
        </p:blipFill>
        <p:spPr>
          <a:xfrm>
            <a:off x="2267744" y="3645024"/>
            <a:ext cx="2199732" cy="312518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1652295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zio">
  <a:themeElements>
    <a:clrScheme name="Solstiz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z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z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62</TotalTime>
  <Words>258</Words>
  <Application>Microsoft Macintosh PowerPoint</Application>
  <PresentationFormat>Presentazione su schermo (4:3)</PresentationFormat>
  <Paragraphs>18</Paragraphs>
  <Slides>7</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7</vt:i4>
      </vt:variant>
    </vt:vector>
  </HeadingPairs>
  <TitlesOfParts>
    <vt:vector size="11" baseType="lpstr">
      <vt:lpstr>Gill Sans MT</vt:lpstr>
      <vt:lpstr>Verdana</vt:lpstr>
      <vt:lpstr>Wingdings 2</vt:lpstr>
      <vt:lpstr>Solstizio</vt:lpstr>
      <vt:lpstr>The Declaration consists of 30 articles but we have selected the ones we think are more relevant to us as young people!</vt:lpstr>
      <vt:lpstr>Article N°1</vt:lpstr>
      <vt:lpstr>Article N°3</vt:lpstr>
      <vt:lpstr>Article N°7</vt:lpstr>
      <vt:lpstr>Article N°19</vt:lpstr>
      <vt:lpstr>Article N°23</vt:lpstr>
      <vt:lpstr>Article N°26</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Article N°1</dc:title>
  <dc:creator>Lucchino</dc:creator>
  <cp:lastModifiedBy>Microsoft Office User</cp:lastModifiedBy>
  <cp:revision>44</cp:revision>
  <dcterms:created xsi:type="dcterms:W3CDTF">2018-12-01T09:16:43Z</dcterms:created>
  <dcterms:modified xsi:type="dcterms:W3CDTF">2018-12-14T22:17:20Z</dcterms:modified>
</cp:coreProperties>
</file>