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9" r:id="rId20"/>
    <p:sldId id="273" r:id="rId21"/>
    <p:sldId id="274" r:id="rId22"/>
    <p:sldId id="275" r:id="rId23"/>
    <p:sldId id="276" r:id="rId24"/>
    <p:sldId id="278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0F08-4F47-48C2-B4F8-CD8DA3F90C2B}" type="datetimeFigureOut">
              <a:rPr lang="fr-FR" smtClean="0"/>
              <a:pPr/>
              <a:t>28/03/2018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8136-70B0-4C04-810A-24A20AE8810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0F08-4F47-48C2-B4F8-CD8DA3F90C2B}" type="datetimeFigureOut">
              <a:rPr lang="fr-FR" smtClean="0"/>
              <a:pPr/>
              <a:t>28/03/2018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8136-70B0-4C04-810A-24A20AE8810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0F08-4F47-48C2-B4F8-CD8DA3F90C2B}" type="datetimeFigureOut">
              <a:rPr lang="fr-FR" smtClean="0"/>
              <a:pPr/>
              <a:t>28/03/2018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8136-70B0-4C04-810A-24A20AE8810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0F08-4F47-48C2-B4F8-CD8DA3F90C2B}" type="datetimeFigureOut">
              <a:rPr lang="fr-FR" smtClean="0"/>
              <a:pPr/>
              <a:t>28/03/2018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8136-70B0-4C04-810A-24A20AE8810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0F08-4F47-48C2-B4F8-CD8DA3F90C2B}" type="datetimeFigureOut">
              <a:rPr lang="fr-FR" smtClean="0"/>
              <a:pPr/>
              <a:t>28/03/2018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8136-70B0-4C04-810A-24A20AE8810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0F08-4F47-48C2-B4F8-CD8DA3F90C2B}" type="datetimeFigureOut">
              <a:rPr lang="fr-FR" smtClean="0"/>
              <a:pPr/>
              <a:t>28/03/2018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8136-70B0-4C04-810A-24A20AE8810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0F08-4F47-48C2-B4F8-CD8DA3F90C2B}" type="datetimeFigureOut">
              <a:rPr lang="fr-FR" smtClean="0"/>
              <a:pPr/>
              <a:t>28/03/2018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8136-70B0-4C04-810A-24A20AE8810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0F08-4F47-48C2-B4F8-CD8DA3F90C2B}" type="datetimeFigureOut">
              <a:rPr lang="fr-FR" smtClean="0"/>
              <a:pPr/>
              <a:t>28/03/2018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8136-70B0-4C04-810A-24A20AE8810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0F08-4F47-48C2-B4F8-CD8DA3F90C2B}" type="datetimeFigureOut">
              <a:rPr lang="fr-FR" smtClean="0"/>
              <a:pPr/>
              <a:t>28/03/2018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8136-70B0-4C04-810A-24A20AE8810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0F08-4F47-48C2-B4F8-CD8DA3F90C2B}" type="datetimeFigureOut">
              <a:rPr lang="fr-FR" smtClean="0"/>
              <a:pPr/>
              <a:t>28/03/2018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8136-70B0-4C04-810A-24A20AE8810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0F08-4F47-48C2-B4F8-CD8DA3F90C2B}" type="datetimeFigureOut">
              <a:rPr lang="fr-FR" smtClean="0"/>
              <a:pPr/>
              <a:t>28/03/2018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8136-70B0-4C04-810A-24A20AE8810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F0F08-4F47-48C2-B4F8-CD8DA3F90C2B}" type="datetimeFigureOut">
              <a:rPr lang="fr-FR" smtClean="0"/>
              <a:pPr/>
              <a:t>28/03/2018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28136-70B0-4C04-810A-24A20AE8810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 descr="BelgiumFlagPictur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57224" y="1071546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dirty="0" err="1" smtClean="0">
                <a:latin typeface="Algerian" pitchFamily="82" charset="0"/>
              </a:rPr>
              <a:t>Bel</a:t>
            </a:r>
            <a:r>
              <a:rPr lang="fr-BE" sz="5400" dirty="0" err="1" smtClean="0">
                <a:solidFill>
                  <a:srgbClr val="FFFF00"/>
                </a:solidFill>
                <a:latin typeface="Algerian" pitchFamily="82" charset="0"/>
              </a:rPr>
              <a:t>gi</a:t>
            </a:r>
            <a:r>
              <a:rPr lang="fr-BE" sz="5400" dirty="0" err="1" smtClean="0">
                <a:solidFill>
                  <a:srgbClr val="FF0000"/>
                </a:solidFill>
                <a:latin typeface="Algerian" pitchFamily="82" charset="0"/>
              </a:rPr>
              <a:t>um</a:t>
            </a:r>
            <a:endParaRPr lang="fr-BE" sz="4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3768" y="5715016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dirty="0" err="1" smtClean="0">
                <a:solidFill>
                  <a:srgbClr val="FFFF00"/>
                </a:solidFill>
              </a:rPr>
              <a:t>België</a:t>
            </a:r>
            <a:endParaRPr lang="fr-BE" dirty="0">
              <a:solidFill>
                <a:srgbClr val="FFFF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28992" y="6504057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dirty="0" smtClean="0">
                <a:solidFill>
                  <a:srgbClr val="FF0000"/>
                </a:solidFill>
              </a:rPr>
              <a:t>Belgique</a:t>
            </a:r>
            <a:endParaRPr lang="fr-BE" sz="40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000892" y="1142984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400" dirty="0" err="1" smtClean="0"/>
              <a:t>Belgien</a:t>
            </a:r>
            <a:endParaRPr lang="fr-BE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861ef612-f21d-11e6-bda7-5868812c412f_web_scale_0.1139323_0.1139323_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900" y="0"/>
            <a:ext cx="5410200" cy="3600450"/>
          </a:xfrm>
        </p:spPr>
      </p:pic>
      <p:pic>
        <p:nvPicPr>
          <p:cNvPr id="5" name="Image 4" descr="kust-knokk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3652"/>
            <a:ext cx="9144000" cy="36443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Wallonia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The Ardennes </a:t>
            </a:r>
          </a:p>
          <a:p>
            <a:r>
              <a:rPr lang="fr-BE" dirty="0" smtClean="0"/>
              <a:t>Namur Citadelle</a:t>
            </a:r>
          </a:p>
          <a:p>
            <a:r>
              <a:rPr lang="fr-BE" dirty="0" smtClean="0"/>
              <a:t>Castle of Bouillon</a:t>
            </a:r>
          </a:p>
          <a:p>
            <a:r>
              <a:rPr lang="fr-BE" dirty="0" smtClean="0"/>
              <a:t>Tournai</a:t>
            </a:r>
          </a:p>
          <a:p>
            <a:r>
              <a:rPr lang="fr-BE" dirty="0" smtClean="0"/>
              <a:t>Binche </a:t>
            </a:r>
            <a:r>
              <a:rPr lang="fr-BE" dirty="0" err="1" smtClean="0"/>
              <a:t>Carnival</a:t>
            </a:r>
            <a:endParaRPr lang="fr-B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 descr="589c76e31898849817986187g6165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4175342"/>
          </a:xfrm>
        </p:spPr>
      </p:pic>
      <p:pic>
        <p:nvPicPr>
          <p:cNvPr id="5" name="Image 4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0438"/>
            <a:ext cx="9144000" cy="391885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06671626f9959a6457cde4a8e47a055c.jpg"/>
          <p:cNvPicPr>
            <a:picLocks noChangeAspect="1"/>
          </p:cNvPicPr>
          <p:nvPr/>
        </p:nvPicPr>
        <p:blipFill>
          <a:blip r:embed="rId2"/>
          <a:srcRect l="1569" t="4348" r="1919"/>
          <a:stretch>
            <a:fillRect/>
          </a:stretch>
        </p:blipFill>
        <p:spPr>
          <a:xfrm>
            <a:off x="-42277" y="3571877"/>
            <a:ext cx="9186277" cy="3286124"/>
          </a:xfrm>
          <a:prstGeom prst="rect">
            <a:avLst/>
          </a:prstGeom>
        </p:spPr>
      </p:pic>
      <p:pic>
        <p:nvPicPr>
          <p:cNvPr id="4" name="Espace réservé du contenu 3" descr="58af25d8cd70e8981806b31c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24" y="0"/>
            <a:ext cx="7143752" cy="357187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U102P200T1D221186F14DT200902250020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369" y="714368"/>
            <a:ext cx="8063262" cy="542926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Artists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err="1" smtClean="0"/>
              <a:t>Stromae</a:t>
            </a:r>
            <a:endParaRPr lang="fr-BE" dirty="0" smtClean="0"/>
          </a:p>
          <a:p>
            <a:r>
              <a:rPr lang="fr-BE" dirty="0" smtClean="0"/>
              <a:t>Jacques Brel</a:t>
            </a:r>
          </a:p>
          <a:p>
            <a:r>
              <a:rPr lang="fr-BE" dirty="0" smtClean="0"/>
              <a:t>René Magritte</a:t>
            </a:r>
          </a:p>
          <a:p>
            <a:r>
              <a:rPr lang="fr-BE" dirty="0" smtClean="0"/>
              <a:t>Hergé</a:t>
            </a:r>
          </a:p>
          <a:p>
            <a:r>
              <a:rPr lang="fr-BE" dirty="0" smtClean="0"/>
              <a:t>Philippe </a:t>
            </a:r>
            <a:r>
              <a:rPr lang="fr-BE" dirty="0" err="1" smtClean="0"/>
              <a:t>Geluck</a:t>
            </a:r>
            <a:endParaRPr lang="fr-BE" dirty="0" smtClean="0"/>
          </a:p>
          <a:p>
            <a:r>
              <a:rPr lang="fr-BE" dirty="0" err="1" smtClean="0"/>
              <a:t>Netsky</a:t>
            </a:r>
            <a:endParaRPr lang="fr-BE" dirty="0" smtClean="0"/>
          </a:p>
          <a:p>
            <a:r>
              <a:rPr lang="fr-BE" dirty="0" smtClean="0"/>
              <a:t>Dimitri Vegas and </a:t>
            </a:r>
            <a:r>
              <a:rPr lang="fr-BE" dirty="0" err="1" smtClean="0"/>
              <a:t>Like</a:t>
            </a:r>
            <a:r>
              <a:rPr lang="fr-BE" dirty="0" smtClean="0"/>
              <a:t> Mike</a:t>
            </a:r>
          </a:p>
          <a:p>
            <a:r>
              <a:rPr lang="fr-BE" dirty="0" err="1" smtClean="0"/>
              <a:t>Selah</a:t>
            </a:r>
            <a:r>
              <a:rPr lang="fr-BE" dirty="0" smtClean="0"/>
              <a:t> Sue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 descr="86d01df45cb9ec65fe66df29f9b45c9e-1364566291.jpg"/>
          <p:cNvPicPr>
            <a:picLocks noGrp="1" noChangeAspect="1"/>
          </p:cNvPicPr>
          <p:nvPr>
            <p:ph idx="1"/>
          </p:nvPr>
        </p:nvPicPr>
        <p:blipFill>
          <a:blip r:embed="rId2"/>
          <a:srcRect r="3571"/>
          <a:stretch>
            <a:fillRect/>
          </a:stretch>
        </p:blipFill>
        <p:spPr>
          <a:xfrm>
            <a:off x="4857752" y="4357694"/>
            <a:ext cx="4286248" cy="2500306"/>
          </a:xfrm>
        </p:spPr>
      </p:pic>
      <p:pic>
        <p:nvPicPr>
          <p:cNvPr id="5" name="Image 4" descr="Best-New-Bands-Selah-Sue.jpg"/>
          <p:cNvPicPr>
            <a:picLocks noChangeAspect="1"/>
          </p:cNvPicPr>
          <p:nvPr/>
        </p:nvPicPr>
        <p:blipFill>
          <a:blip r:embed="rId3"/>
          <a:srcRect l="4306" r="12443"/>
          <a:stretch>
            <a:fillRect/>
          </a:stretch>
        </p:blipFill>
        <p:spPr>
          <a:xfrm>
            <a:off x="-1" y="0"/>
            <a:ext cx="4871691" cy="3143248"/>
          </a:xfrm>
          <a:prstGeom prst="rect">
            <a:avLst/>
          </a:prstGeom>
        </p:spPr>
      </p:pic>
      <p:pic>
        <p:nvPicPr>
          <p:cNvPr id="7" name="Image 6" descr="e6cb0b24-c70ba080c5e97a25fa99aef468d186f8a340dff436902c270aefe59109380d63.jpg"/>
          <p:cNvPicPr>
            <a:picLocks noChangeAspect="1"/>
          </p:cNvPicPr>
          <p:nvPr/>
        </p:nvPicPr>
        <p:blipFill>
          <a:blip r:embed="rId4"/>
          <a:srcRect l="6491" r="15625"/>
          <a:stretch>
            <a:fillRect/>
          </a:stretch>
        </p:blipFill>
        <p:spPr>
          <a:xfrm>
            <a:off x="0" y="3143248"/>
            <a:ext cx="5143504" cy="3714752"/>
          </a:xfrm>
          <a:prstGeom prst="rect">
            <a:avLst/>
          </a:prstGeom>
        </p:spPr>
      </p:pic>
      <p:pic>
        <p:nvPicPr>
          <p:cNvPr id="8" name="Image 7" descr="maxresdefault.jpg"/>
          <p:cNvPicPr>
            <a:picLocks noChangeAspect="1"/>
          </p:cNvPicPr>
          <p:nvPr/>
        </p:nvPicPr>
        <p:blipFill>
          <a:blip r:embed="rId5"/>
          <a:srcRect l="17105" r="3131" b="2511"/>
          <a:stretch>
            <a:fillRect/>
          </a:stretch>
        </p:blipFill>
        <p:spPr>
          <a:xfrm>
            <a:off x="4572000" y="0"/>
            <a:ext cx="4572000" cy="314324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teve-schapiro-rené-magritte-at-the-museum-of-modern-art,-new-york.jpg"/>
          <p:cNvPicPr>
            <a:picLocks noChangeAspect="1"/>
          </p:cNvPicPr>
          <p:nvPr/>
        </p:nvPicPr>
        <p:blipFill>
          <a:blip r:embed="rId2"/>
          <a:srcRect t="9574"/>
          <a:stretch>
            <a:fillRect/>
          </a:stretch>
        </p:blipFill>
        <p:spPr>
          <a:xfrm>
            <a:off x="0" y="0"/>
            <a:ext cx="3214677" cy="4337285"/>
          </a:xfrm>
          <a:prstGeom prst="rect">
            <a:avLst/>
          </a:prstGeom>
        </p:spPr>
      </p:pic>
      <p:pic>
        <p:nvPicPr>
          <p:cNvPr id="5" name="Espace réservé du contenu 4" descr="home_slider_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3929066"/>
            <a:ext cx="5125635" cy="2928934"/>
          </a:xfrm>
        </p:spPr>
      </p:pic>
      <p:pic>
        <p:nvPicPr>
          <p:cNvPr id="4" name="Image 3" descr="Dimitri-Vegas-and-Like-Mike-MTV-EMA-2015-billboard-6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405" y="0"/>
            <a:ext cx="5935595" cy="3929066"/>
          </a:xfrm>
          <a:prstGeom prst="rect">
            <a:avLst/>
          </a:prstGeom>
        </p:spPr>
      </p:pic>
      <p:pic>
        <p:nvPicPr>
          <p:cNvPr id="6" name="Image 5" descr="Netsky_(DJ)_2008.jpg"/>
          <p:cNvPicPr>
            <a:picLocks noChangeAspect="1"/>
          </p:cNvPicPr>
          <p:nvPr/>
        </p:nvPicPr>
        <p:blipFill>
          <a:blip r:embed="rId5"/>
          <a:srcRect t="9559"/>
          <a:stretch>
            <a:fillRect/>
          </a:stretch>
        </p:blipFill>
        <p:spPr>
          <a:xfrm>
            <a:off x="4286248" y="3929066"/>
            <a:ext cx="4857752" cy="292893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F</a:t>
            </a:r>
            <a:r>
              <a:rPr lang="fr-BE" dirty="0" smtClean="0"/>
              <a:t>estivals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Tommorowland</a:t>
            </a:r>
            <a:endParaRPr lang="fr-BE" dirty="0" smtClean="0"/>
          </a:p>
          <a:p>
            <a:r>
              <a:rPr lang="fr-BE" dirty="0" smtClean="0"/>
              <a:t>Laundry </a:t>
            </a:r>
            <a:r>
              <a:rPr lang="fr-BE" dirty="0" err="1" smtClean="0"/>
              <a:t>day</a:t>
            </a:r>
            <a:endParaRPr lang="fr-BE" dirty="0" smtClean="0"/>
          </a:p>
          <a:p>
            <a:r>
              <a:rPr lang="fr-BE" dirty="0" err="1" smtClean="0"/>
              <a:t>Pukkelpop</a:t>
            </a:r>
            <a:endParaRPr lang="fr-BE" dirty="0" smtClean="0"/>
          </a:p>
          <a:p>
            <a:r>
              <a:rPr lang="fr-BE" dirty="0" err="1" smtClean="0"/>
              <a:t>Gentse</a:t>
            </a:r>
            <a:r>
              <a:rPr lang="fr-BE" dirty="0" smtClean="0"/>
              <a:t> </a:t>
            </a:r>
            <a:r>
              <a:rPr lang="fr-BE" dirty="0" err="1" smtClean="0"/>
              <a:t>feesten</a:t>
            </a:r>
            <a:endParaRPr lang="fr-BE" dirty="0" smtClean="0"/>
          </a:p>
          <a:p>
            <a:r>
              <a:rPr lang="fr-BE" dirty="0" smtClean="0"/>
              <a:t>Les Ardentes</a:t>
            </a:r>
          </a:p>
          <a:p>
            <a:r>
              <a:rPr lang="fr-BE" dirty="0" smtClean="0"/>
              <a:t>Dour festival (in </a:t>
            </a:r>
            <a:r>
              <a:rPr lang="fr-BE" dirty="0" err="1" smtClean="0"/>
              <a:t>this</a:t>
            </a:r>
            <a:r>
              <a:rPr lang="fr-BE" dirty="0" smtClean="0"/>
              <a:t> area)</a:t>
            </a:r>
          </a:p>
          <a:p>
            <a:r>
              <a:rPr lang="fr-BE" dirty="0" smtClean="0"/>
              <a:t>Les </a:t>
            </a:r>
            <a:r>
              <a:rPr lang="fr-BE" dirty="0" smtClean="0"/>
              <a:t>F</a:t>
            </a:r>
            <a:r>
              <a:rPr lang="fr-BE" dirty="0" smtClean="0"/>
              <a:t>rancofolies</a:t>
            </a:r>
            <a:endParaRPr lang="fr-B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 descr="2016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14649" r="10350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Food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Chocolate</a:t>
            </a:r>
            <a:endParaRPr lang="fr-BE" dirty="0" smtClean="0"/>
          </a:p>
          <a:p>
            <a:r>
              <a:rPr lang="fr-BE" dirty="0" smtClean="0"/>
              <a:t>Chips (</a:t>
            </a:r>
            <a:r>
              <a:rPr lang="fr-BE" dirty="0" err="1" smtClean="0"/>
              <a:t>Belgian</a:t>
            </a:r>
            <a:r>
              <a:rPr lang="fr-BE" dirty="0" smtClean="0"/>
              <a:t> </a:t>
            </a:r>
            <a:r>
              <a:rPr lang="fr-BE" dirty="0" err="1" smtClean="0"/>
              <a:t>fries</a:t>
            </a:r>
            <a:r>
              <a:rPr lang="fr-BE" dirty="0" smtClean="0"/>
              <a:t>)</a:t>
            </a:r>
          </a:p>
          <a:p>
            <a:r>
              <a:rPr lang="fr-BE" dirty="0" err="1" smtClean="0"/>
              <a:t>Waffles</a:t>
            </a:r>
            <a:endParaRPr lang="fr-BE" dirty="0" smtClean="0"/>
          </a:p>
          <a:p>
            <a:r>
              <a:rPr lang="fr-BE" dirty="0" smtClean="0"/>
              <a:t>Mayonnaise</a:t>
            </a:r>
          </a:p>
          <a:p>
            <a:r>
              <a:rPr lang="fr-BE" dirty="0" err="1" smtClean="0"/>
              <a:t>Mussels</a:t>
            </a:r>
            <a:endParaRPr lang="fr-BE" dirty="0" smtClean="0"/>
          </a:p>
          <a:p>
            <a:r>
              <a:rPr lang="fr-BE" dirty="0" err="1" smtClean="0"/>
              <a:t>Speculoos</a:t>
            </a:r>
            <a:endParaRPr lang="fr-BE" dirty="0" smtClean="0"/>
          </a:p>
          <a:p>
            <a:r>
              <a:rPr lang="fr-BE" dirty="0" err="1" smtClean="0"/>
              <a:t>Beer</a:t>
            </a:r>
            <a:endParaRPr lang="fr-BE" dirty="0" smtClean="0"/>
          </a:p>
          <a:p>
            <a:endParaRPr lang="fr-BE" dirty="0"/>
          </a:p>
        </p:txBody>
      </p:sp>
      <p:pic>
        <p:nvPicPr>
          <p:cNvPr id="4" name="Image 3" descr="348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4286256"/>
            <a:ext cx="2571744" cy="2571744"/>
          </a:xfrm>
          <a:prstGeom prst="rect">
            <a:avLst/>
          </a:prstGeom>
        </p:spPr>
      </p:pic>
      <p:pic>
        <p:nvPicPr>
          <p:cNvPr id="5" name="Image 4" descr="istock-520704188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0"/>
            <a:ext cx="3357554" cy="2236564"/>
          </a:xfrm>
          <a:prstGeom prst="rect">
            <a:avLst/>
          </a:prstGeom>
        </p:spPr>
      </p:pic>
      <p:pic>
        <p:nvPicPr>
          <p:cNvPr id="6" name="Image 5" descr="nonfeatured-belgian-food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14578" cy="1477487"/>
          </a:xfrm>
          <a:prstGeom prst="rect">
            <a:avLst/>
          </a:prstGeom>
        </p:spPr>
      </p:pic>
      <p:pic>
        <p:nvPicPr>
          <p:cNvPr id="7" name="Image 6" descr="Oysters-and-chips_2375797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4756820"/>
            <a:ext cx="3357554" cy="2101179"/>
          </a:xfrm>
          <a:prstGeom prst="rect">
            <a:avLst/>
          </a:prstGeom>
        </p:spPr>
      </p:pic>
      <p:pic>
        <p:nvPicPr>
          <p:cNvPr id="8" name="Image 7" descr="slide_333695_3333621_fre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976" y="2214554"/>
            <a:ext cx="3429024" cy="2571768"/>
          </a:xfrm>
          <a:prstGeom prst="rect">
            <a:avLst/>
          </a:prstGeom>
        </p:spPr>
      </p:pic>
      <p:pic>
        <p:nvPicPr>
          <p:cNvPr id="9" name="Image 8" descr="mayonnais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0364" y="3000372"/>
            <a:ext cx="3000364" cy="150018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Athletes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David </a:t>
            </a:r>
            <a:r>
              <a:rPr lang="fr-BE" dirty="0" err="1" smtClean="0"/>
              <a:t>Goffin</a:t>
            </a:r>
            <a:endParaRPr lang="fr-BE" dirty="0" smtClean="0"/>
          </a:p>
          <a:p>
            <a:r>
              <a:rPr lang="fr-BE" dirty="0" smtClean="0"/>
              <a:t>Justine Henin</a:t>
            </a:r>
          </a:p>
          <a:p>
            <a:r>
              <a:rPr lang="fr-BE" dirty="0" err="1" smtClean="0"/>
              <a:t>Brothers</a:t>
            </a:r>
            <a:r>
              <a:rPr lang="fr-BE" dirty="0" smtClean="0"/>
              <a:t> </a:t>
            </a:r>
            <a:r>
              <a:rPr lang="fr-BE" dirty="0" err="1" smtClean="0"/>
              <a:t>Borlée</a:t>
            </a:r>
            <a:endParaRPr lang="fr-BE" dirty="0" smtClean="0"/>
          </a:p>
          <a:p>
            <a:r>
              <a:rPr lang="fr-BE" dirty="0" smtClean="0"/>
              <a:t>The </a:t>
            </a:r>
            <a:r>
              <a:rPr lang="fr-BE" dirty="0" err="1" smtClean="0"/>
              <a:t>Red</a:t>
            </a:r>
            <a:r>
              <a:rPr lang="fr-BE" dirty="0" smtClean="0"/>
              <a:t> </a:t>
            </a:r>
            <a:r>
              <a:rPr lang="fr-BE" dirty="0" err="1" smtClean="0"/>
              <a:t>Devils</a:t>
            </a:r>
            <a:endParaRPr lang="fr-BE" dirty="0" smtClean="0"/>
          </a:p>
          <a:p>
            <a:r>
              <a:rPr lang="fr-BE" dirty="0" smtClean="0"/>
              <a:t>Eddy Merckx</a:t>
            </a:r>
            <a:endParaRPr lang="fr-B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 descr="59c55b10cd70129e417f70e8.jpg"/>
          <p:cNvPicPr>
            <a:picLocks noGrp="1" noChangeAspect="1"/>
          </p:cNvPicPr>
          <p:nvPr>
            <p:ph idx="1"/>
          </p:nvPr>
        </p:nvPicPr>
        <p:blipFill>
          <a:blip r:embed="rId2"/>
          <a:srcRect l="19743" r="19866"/>
          <a:stretch>
            <a:fillRect/>
          </a:stretch>
        </p:blipFill>
        <p:spPr>
          <a:xfrm>
            <a:off x="5429256" y="0"/>
            <a:ext cx="3714744" cy="3075610"/>
          </a:xfrm>
        </p:spPr>
      </p:pic>
      <p:pic>
        <p:nvPicPr>
          <p:cNvPr id="5" name="Image 4" descr="1d64b185-d0c6-4b66-96c3-44076613fe22.jpg"/>
          <p:cNvPicPr>
            <a:picLocks noChangeAspect="1"/>
          </p:cNvPicPr>
          <p:nvPr/>
        </p:nvPicPr>
        <p:blipFill>
          <a:blip r:embed="rId3"/>
          <a:srcRect t="625"/>
          <a:stretch>
            <a:fillRect/>
          </a:stretch>
        </p:blipFill>
        <p:spPr>
          <a:xfrm>
            <a:off x="0" y="3071810"/>
            <a:ext cx="5715000" cy="3786190"/>
          </a:xfrm>
          <a:prstGeom prst="rect">
            <a:avLst/>
          </a:prstGeom>
        </p:spPr>
      </p:pic>
      <p:pic>
        <p:nvPicPr>
          <p:cNvPr id="6" name="Image 5" descr="301087384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59186" cy="3071810"/>
          </a:xfrm>
          <a:prstGeom prst="rect">
            <a:avLst/>
          </a:prstGeom>
        </p:spPr>
      </p:pic>
      <p:pic>
        <p:nvPicPr>
          <p:cNvPr id="7" name="Image 6" descr="GVA_ARC200906250061_.jpg"/>
          <p:cNvPicPr>
            <a:picLocks noChangeAspect="1"/>
          </p:cNvPicPr>
          <p:nvPr/>
        </p:nvPicPr>
        <p:blipFill>
          <a:blip r:embed="rId5"/>
          <a:srcRect r="19057"/>
          <a:stretch>
            <a:fillRect/>
          </a:stretch>
        </p:blipFill>
        <p:spPr>
          <a:xfrm>
            <a:off x="5020042" y="3071810"/>
            <a:ext cx="4123958" cy="37861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 descr="Rode-Duivels-Home-Shirt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22" y="0"/>
            <a:ext cx="1030171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Belgian</a:t>
            </a:r>
            <a:r>
              <a:rPr lang="fr-BE" dirty="0" smtClean="0"/>
              <a:t> inventions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Spa</a:t>
            </a:r>
          </a:p>
          <a:p>
            <a:r>
              <a:rPr lang="fr-BE" dirty="0" smtClean="0"/>
              <a:t>Saxophone</a:t>
            </a:r>
          </a:p>
          <a:p>
            <a:r>
              <a:rPr lang="fr-BE" dirty="0" err="1" smtClean="0"/>
              <a:t>Billiard</a:t>
            </a:r>
            <a:r>
              <a:rPr lang="fr-BE" dirty="0" smtClean="0"/>
              <a:t> </a:t>
            </a:r>
            <a:r>
              <a:rPr lang="fr-BE" dirty="0" err="1" smtClean="0"/>
              <a:t>balls</a:t>
            </a:r>
            <a:endParaRPr lang="fr-BE" dirty="0" smtClean="0"/>
          </a:p>
          <a:p>
            <a:r>
              <a:rPr lang="fr-BE" dirty="0" err="1" smtClean="0"/>
              <a:t>Medieval</a:t>
            </a:r>
            <a:r>
              <a:rPr lang="fr-BE" dirty="0" smtClean="0"/>
              <a:t> </a:t>
            </a:r>
            <a:r>
              <a:rPr lang="fr-BE" dirty="0" err="1" smtClean="0"/>
              <a:t>Tapestries</a:t>
            </a:r>
            <a:endParaRPr lang="fr-BE" dirty="0" smtClean="0"/>
          </a:p>
          <a:p>
            <a:endParaRPr lang="fr-B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adolphe-sa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00750" cy="3581400"/>
          </a:xfrm>
          <a:prstGeom prst="rect">
            <a:avLst/>
          </a:prstGeom>
        </p:spPr>
      </p:pic>
      <p:pic>
        <p:nvPicPr>
          <p:cNvPr id="4" name="Espace réservé du contenu 3" descr="0004_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3857628"/>
            <a:ext cx="4214810" cy="2799389"/>
          </a:xfrm>
        </p:spPr>
      </p:pic>
      <p:pic>
        <p:nvPicPr>
          <p:cNvPr id="6" name="Image 5" descr="yhst-131655075433613_2261_300065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285728"/>
            <a:ext cx="2857500" cy="2828925"/>
          </a:xfrm>
          <a:prstGeom prst="rect">
            <a:avLst/>
          </a:prstGeom>
        </p:spPr>
      </p:pic>
      <p:pic>
        <p:nvPicPr>
          <p:cNvPr id="7" name="Image 6" descr="453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3019" y="4000504"/>
            <a:ext cx="3920981" cy="20314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Brussels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Manneken</a:t>
            </a:r>
            <a:r>
              <a:rPr lang="fr-BE" dirty="0" smtClean="0"/>
              <a:t> Pis</a:t>
            </a:r>
          </a:p>
          <a:p>
            <a:r>
              <a:rPr lang="fr-BE" dirty="0" smtClean="0"/>
              <a:t>Atomium</a:t>
            </a:r>
          </a:p>
          <a:p>
            <a:r>
              <a:rPr lang="fr-BE" dirty="0" smtClean="0"/>
              <a:t>‘Grand place’</a:t>
            </a:r>
          </a:p>
          <a:p>
            <a:r>
              <a:rPr lang="fr-BE" dirty="0" smtClean="0"/>
              <a:t>Cinquantenaire</a:t>
            </a:r>
          </a:p>
          <a:p>
            <a:r>
              <a:rPr lang="fr-BE" dirty="0" smtClean="0"/>
              <a:t>Royal Palace</a:t>
            </a:r>
          </a:p>
          <a:p>
            <a:r>
              <a:rPr lang="fr-BE" dirty="0" err="1" smtClean="0"/>
              <a:t>Opera</a:t>
            </a:r>
            <a:r>
              <a:rPr lang="fr-BE" dirty="0" smtClean="0"/>
              <a:t> house / Place de la Monnaie</a:t>
            </a:r>
          </a:p>
          <a:p>
            <a:endParaRPr lang="fr-B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4" name="Espace réservé du contenu 3" descr="1024px-Manneken_Pis_Brussel-650x4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503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 descr="filename-atomium-todayou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41495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712092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238625" cy="2667000"/>
          </a:xfrm>
        </p:spPr>
      </p:pic>
      <p:pic>
        <p:nvPicPr>
          <p:cNvPr id="5" name="Image 4" descr="1200px-Brussels_Cinquantenaire_R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1718" y="0"/>
            <a:ext cx="3812282" cy="2643182"/>
          </a:xfrm>
          <a:prstGeom prst="rect">
            <a:avLst/>
          </a:prstGeom>
        </p:spPr>
      </p:pic>
      <p:pic>
        <p:nvPicPr>
          <p:cNvPr id="6" name="Image 5" descr="destinations-belgium_brussels_royal_palace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00306"/>
            <a:ext cx="7372350" cy="2943225"/>
          </a:xfrm>
          <a:prstGeom prst="rect">
            <a:avLst/>
          </a:prstGeom>
        </p:spPr>
      </p:pic>
      <p:pic>
        <p:nvPicPr>
          <p:cNvPr id="7" name="Image 6" descr="media_xll_737443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592" y="4314899"/>
            <a:ext cx="4503408" cy="25431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F</a:t>
            </a:r>
            <a:r>
              <a:rPr lang="fr-BE" dirty="0" err="1" smtClean="0"/>
              <a:t>landers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Gravensteen</a:t>
            </a:r>
            <a:r>
              <a:rPr lang="fr-BE" dirty="0" smtClean="0"/>
              <a:t> in Gent</a:t>
            </a:r>
          </a:p>
          <a:p>
            <a:r>
              <a:rPr lang="fr-BE" dirty="0" err="1" smtClean="0"/>
              <a:t>Medieval</a:t>
            </a:r>
            <a:r>
              <a:rPr lang="fr-BE" dirty="0" smtClean="0"/>
              <a:t> center in Brugge</a:t>
            </a:r>
          </a:p>
          <a:p>
            <a:r>
              <a:rPr lang="fr-BE" dirty="0" smtClean="0"/>
              <a:t>Harbour in Antwerpen</a:t>
            </a:r>
          </a:p>
          <a:p>
            <a:r>
              <a:rPr lang="fr-BE" dirty="0" smtClean="0"/>
              <a:t>The </a:t>
            </a:r>
            <a:r>
              <a:rPr lang="fr-BE" dirty="0" err="1" smtClean="0"/>
              <a:t>sea</a:t>
            </a:r>
            <a:r>
              <a:rPr lang="fr-BE" dirty="0" smtClean="0"/>
              <a:t> in </a:t>
            </a:r>
            <a:r>
              <a:rPr lang="fr-BE" dirty="0" err="1" smtClean="0"/>
              <a:t>Knokke</a:t>
            </a:r>
            <a:endParaRPr lang="fr-BE" dirty="0" smtClean="0"/>
          </a:p>
          <a:p>
            <a:pPr>
              <a:buNone/>
            </a:pPr>
            <a:endParaRPr lang="fr-B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Gravensteen_15x10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3031" y="1071546"/>
            <a:ext cx="9227031" cy="485776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 descr="belgium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573699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115</Words>
  <Application>Microsoft Office PowerPoint</Application>
  <PresentationFormat>Affichage à l'écran (4:3)</PresentationFormat>
  <Paragraphs>58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Diapositive 1</vt:lpstr>
      <vt:lpstr>Food</vt:lpstr>
      <vt:lpstr>Brussels</vt:lpstr>
      <vt:lpstr>Diapositive 4</vt:lpstr>
      <vt:lpstr>Diapositive 5</vt:lpstr>
      <vt:lpstr>Diapositive 6</vt:lpstr>
      <vt:lpstr>Flanders</vt:lpstr>
      <vt:lpstr>Diapositive 8</vt:lpstr>
      <vt:lpstr>Diapositive 9</vt:lpstr>
      <vt:lpstr>Diapositive 10</vt:lpstr>
      <vt:lpstr>Wallonia</vt:lpstr>
      <vt:lpstr>Diapositive 12</vt:lpstr>
      <vt:lpstr>Diapositive 13</vt:lpstr>
      <vt:lpstr>Diapositive 14</vt:lpstr>
      <vt:lpstr>Artists</vt:lpstr>
      <vt:lpstr>Diapositive 16</vt:lpstr>
      <vt:lpstr>Diapositive 17</vt:lpstr>
      <vt:lpstr>Festivals</vt:lpstr>
      <vt:lpstr>Diapositive 19</vt:lpstr>
      <vt:lpstr>Athletes</vt:lpstr>
      <vt:lpstr>Diapositive 21</vt:lpstr>
      <vt:lpstr>Diapositive 22</vt:lpstr>
      <vt:lpstr>Belgian inventions</vt:lpstr>
      <vt:lpstr>Diapositive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Christian</dc:creator>
  <cp:lastModifiedBy>Christian</cp:lastModifiedBy>
  <cp:revision>16</cp:revision>
  <dcterms:created xsi:type="dcterms:W3CDTF">2018-03-26T11:00:55Z</dcterms:created>
  <dcterms:modified xsi:type="dcterms:W3CDTF">2018-03-28T10:41:22Z</dcterms:modified>
</cp:coreProperties>
</file>