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6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Neue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C4C6C6"/>
              </a:solidFill>
              <a:prstDash val="solid"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8E9E8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satOff val="12166"/>
              <a:lumOff val="-13042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FF8FA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4F728F"/>
              </a:solidFill>
              <a:prstDash val="solid"/>
              <a:miter lim="400000"/>
            </a:ln>
          </a:top>
          <a:bottom>
            <a:ln w="12700" cap="flat">
              <a:solidFill>
                <a:srgbClr val="4F728F"/>
              </a:solidFill>
              <a:prstDash val="solid"/>
              <a:miter lim="400000"/>
            </a:ln>
          </a:bottom>
          <a:insideH>
            <a:ln w="12700" cap="flat">
              <a:solidFill>
                <a:srgbClr val="4F728F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D4DADF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638EB0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173D59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3C3C1D"/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CFCDBB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C6C6C6"/>
              </a:solidFill>
              <a:prstDash val="solid"/>
              <a:miter lim="400000"/>
            </a:ln>
          </a:left>
          <a:right>
            <a:ln w="12700" cap="flat">
              <a:solidFill>
                <a:srgbClr val="C6C6C6"/>
              </a:solidFill>
              <a:prstDash val="solid"/>
              <a:miter lim="400000"/>
            </a:ln>
          </a:right>
          <a:top>
            <a:ln w="12700" cap="flat">
              <a:solidFill>
                <a:srgbClr val="656839"/>
              </a:solidFill>
              <a:prstDash val="solid"/>
              <a:miter lim="400000"/>
            </a:ln>
          </a:top>
          <a:bottom>
            <a:ln w="12700" cap="flat">
              <a:solidFill>
                <a:srgbClr val="3C3C1D"/>
              </a:solidFill>
              <a:prstDash val="solid"/>
              <a:miter lim="400000"/>
            </a:ln>
          </a:bottom>
          <a:insideH>
            <a:ln w="12700" cap="flat">
              <a:solidFill>
                <a:srgbClr val="C6C6C6"/>
              </a:solidFill>
              <a:prstDash val="solid"/>
              <a:miter lim="400000"/>
            </a:ln>
          </a:insideH>
          <a:insideV>
            <a:ln w="12700" cap="flat">
              <a:solidFill>
                <a:srgbClr val="C6C6C6"/>
              </a:solidFill>
              <a:prstDash val="solid"/>
              <a:miter lim="400000"/>
            </a:ln>
          </a:insideV>
        </a:tcBdr>
        <a:fill>
          <a:solidFill>
            <a:srgbClr val="E8E9E8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3C3C1D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AAA485"/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insideV>
        </a:tcBdr>
        <a:fill>
          <a:solidFill>
            <a:srgbClr val="656839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C4C6C6"/>
              </a:solidFill>
              <a:prstDash val="solid"/>
              <a:miter lim="400000"/>
            </a:ln>
          </a:top>
          <a:bottom>
            <a:ln w="25400" cap="flat">
              <a:solidFill>
                <a:srgbClr val="C4C6C6"/>
              </a:solidFill>
              <a:prstDash val="solid"/>
              <a:miter lim="400000"/>
            </a:ln>
          </a:bottom>
          <a:insideH>
            <a:ln w="25400" cap="flat">
              <a:solidFill>
                <a:srgbClr val="C4C6C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wholeTbl>
    <a:band2H>
      <a:tcTxStyle/>
      <a:tcStyle>
        <a:tcBdr/>
        <a:fill>
          <a:solidFill>
            <a:srgbClr val="E4E4E0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515151"/>
              </a:solidFill>
              <a:prstDash val="solid"/>
              <a:miter lim="400000"/>
            </a:ln>
          </a:left>
          <a:right>
            <a:ln w="0" cap="flat">
              <a:noFill/>
              <a:miter lim="400000"/>
            </a:ln>
          </a:right>
          <a:top>
            <a:ln w="12700" cap="flat">
              <a:solidFill>
                <a:srgbClr val="7D7766"/>
              </a:solidFill>
              <a:prstDash val="solid"/>
              <a:miter lim="400000"/>
            </a:ln>
          </a:top>
          <a:bottom>
            <a:ln w="12700" cap="flat">
              <a:solidFill>
                <a:srgbClr val="7D7766"/>
              </a:solidFill>
              <a:prstDash val="solid"/>
              <a:miter lim="400000"/>
            </a:ln>
          </a:bottom>
          <a:insideH>
            <a:ln w="12700" cap="flat">
              <a:solidFill>
                <a:srgbClr val="7D7766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8F8B7E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515151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1F1F1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515151"/>
              </a:solidFill>
              <a:prstDash val="solid"/>
              <a:miter lim="400000"/>
            </a:ln>
          </a:top>
          <a:bottom>
            <a:ln w="25400" cap="flat">
              <a:solidFill>
                <a:schemeClr val="accent2">
                  <a:hueOff val="-487087"/>
                  <a:satOff val="-2686"/>
                  <a:lumOff val="14808"/>
                </a:schemeClr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E5A4C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solidFill>
                <a:srgbClr val="747474"/>
              </a:solidFill>
              <a:prstDash val="solid"/>
              <a:miter lim="400000"/>
            </a:ln>
          </a:insideH>
          <a:insideV>
            <a:ln w="12700" cap="flat">
              <a:solidFill>
                <a:srgbClr val="74747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F2F2F2"/>
          </a:solidFill>
        </a:fill>
      </a:tcStyle>
    </a:band2H>
    <a:firstCol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solidFill>
                <a:srgbClr val="747474"/>
              </a:solidFill>
              <a:prstDash val="solid"/>
              <a:miter lim="400000"/>
            </a:ln>
          </a:left>
          <a:right>
            <a:ln w="12700" cap="flat">
              <a:solidFill>
                <a:srgbClr val="747474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9E9E9"/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lastRow>
    <a:firstRow>
      <a:tcTxStyle b="off" i="off">
        <a:font>
          <a:latin typeface="Helvetica Neue"/>
          <a:ea typeface="Helvetica Neue"/>
          <a:cs typeface="Helvetica Neue"/>
        </a:font>
        <a:srgbClr val="444444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747474"/>
              </a:solidFill>
              <a:prstDash val="solid"/>
              <a:miter lim="400000"/>
            </a:ln>
          </a:top>
          <a:bottom>
            <a:ln w="12700" cap="flat">
              <a:solidFill>
                <a:srgbClr val="747474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CBCBCB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777777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25252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2D2D2">
              <a:alpha val="30000"/>
            </a:srgbClr>
          </a:solidFill>
        </a:fill>
      </a:tcStyle>
    </a:band2H>
    <a:firstCol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C9C9C9"/>
              </a:solidFill>
              <a:prstDash val="solid"/>
              <a:miter lim="400000"/>
            </a:ln>
          </a:top>
          <a:bottom>
            <a:ln w="12700" cap="flat">
              <a:solidFill>
                <a:srgbClr val="C9C9C9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>
          <a:latin typeface="Helvetica Neue Medium"/>
          <a:ea typeface="Helvetica Neue Medium"/>
          <a:cs typeface="Helvetica Neue Medium"/>
        </a:font>
        <a:srgbClr val="555555"/>
      </a:tcTxStyle>
      <a:tcStyle>
        <a:tcBdr>
          <a:left>
            <a:ln w="12700" cap="flat">
              <a:solidFill>
                <a:srgbClr val="C9C9C9"/>
              </a:solidFill>
              <a:prstDash val="solid"/>
              <a:miter lim="400000"/>
            </a:ln>
          </a:left>
          <a:right>
            <a:ln w="12700" cap="flat">
              <a:solidFill>
                <a:srgbClr val="C9C9C9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C9C9C9"/>
              </a:solidFill>
              <a:prstDash val="solid"/>
              <a:miter lim="400000"/>
            </a:ln>
          </a:insideH>
          <a:insideV>
            <a:ln w="12700" cap="flat">
              <a:solidFill>
                <a:srgbClr val="C9C9C9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44" d="100"/>
          <a:sy n="44" d="100"/>
        </p:scale>
        <p:origin x="-132" y="-594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Shape 124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5" name="Shape 125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50301903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el en onder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Lijn"/>
          <p:cNvSpPr/>
          <p:nvPr/>
        </p:nvSpPr>
        <p:spPr>
          <a:xfrm>
            <a:off x="571500" y="4749800"/>
            <a:ext cx="11868094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13" name="Titeltekst"/>
          <p:cNvSpPr txBox="1">
            <a:spLocks noGrp="1"/>
          </p:cNvSpPr>
          <p:nvPr>
            <p:ph type="title"/>
          </p:nvPr>
        </p:nvSpPr>
        <p:spPr>
          <a:xfrm>
            <a:off x="571500" y="1320800"/>
            <a:ext cx="11861800" cy="3175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1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571500" y="5016500"/>
            <a:ext cx="11861800" cy="1016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1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498425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 defTabSz="457200">
              <a:spcBef>
                <a:spcPts val="0"/>
              </a:spcBef>
              <a:buSzTx/>
              <a:buFontTx/>
              <a:buNone/>
              <a:defRPr sz="2600">
                <a:solidFill>
                  <a:srgbClr val="000000"/>
                </a:solidFill>
                <a:latin typeface="Helvetica Neue Medium"/>
                <a:ea typeface="Helvetica Neue Medium"/>
                <a:cs typeface="Helvetica Neue Medium"/>
                <a:sym typeface="Helvetica Neue Medium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102" name="&quot;Typ hier een citaat.&quot;"/>
          <p:cNvSpPr txBox="1">
            <a:spLocks noGrp="1"/>
          </p:cNvSpPr>
          <p:nvPr>
            <p:ph type="body" sz="quarter" idx="14"/>
          </p:nvPr>
        </p:nvSpPr>
        <p:spPr>
          <a:xfrm>
            <a:off x="1270000" y="4292600"/>
            <a:ext cx="10464800" cy="711200"/>
          </a:xfrm>
          <a:prstGeom prst="rect">
            <a:avLst/>
          </a:prstGeom>
        </p:spPr>
        <p:txBody>
          <a:bodyPr anchor="ctr">
            <a:spAutoFit/>
          </a:bodyPr>
          <a:lstStyle>
            <a:lvl1pPr marL="0" indent="0" algn="ctr" defTabSz="457200">
              <a:spcBef>
                <a:spcPts val="2400"/>
              </a:spcBef>
              <a:buSzTx/>
              <a:buFontTx/>
              <a:buNone/>
              <a:defRPr sz="4000"/>
            </a:lvl1pPr>
          </a:lstStyle>
          <a:p>
            <a:r>
              <a:t>"Typ hier een citaat."</a:t>
            </a:r>
          </a:p>
        </p:txBody>
      </p:sp>
      <p:sp>
        <p:nvSpPr>
          <p:cNvPr id="10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Afbeeldin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1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horizont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Lijn"/>
          <p:cNvSpPr/>
          <p:nvPr/>
        </p:nvSpPr>
        <p:spPr>
          <a:xfrm>
            <a:off x="7543800" y="7975599"/>
            <a:ext cx="1" cy="14225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23" name="Afbeelding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7594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4" name="Titeltekst"/>
          <p:cNvSpPr txBox="1">
            <a:spLocks noGrp="1"/>
          </p:cNvSpPr>
          <p:nvPr>
            <p:ph type="title"/>
          </p:nvPr>
        </p:nvSpPr>
        <p:spPr>
          <a:xfrm>
            <a:off x="1409700" y="7785100"/>
            <a:ext cx="5791200" cy="1701800"/>
          </a:xfrm>
          <a:prstGeom prst="rect">
            <a:avLst/>
          </a:prstGeom>
        </p:spPr>
        <p:txBody>
          <a:bodyPr anchor="ctr"/>
          <a:lstStyle>
            <a:lvl1pPr algn="r"/>
          </a:lstStyle>
          <a:p>
            <a:r>
              <a:t>Titeltekst</a:t>
            </a:r>
          </a:p>
        </p:txBody>
      </p:sp>
      <p:sp>
        <p:nvSpPr>
          <p:cNvPr id="25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7848600" y="8470900"/>
            <a:ext cx="4953000" cy="508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26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 - midd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iteltekst"/>
          <p:cNvSpPr txBox="1">
            <a:spLocks noGrp="1"/>
          </p:cNvSpPr>
          <p:nvPr>
            <p:ph type="title"/>
          </p:nvPr>
        </p:nvSpPr>
        <p:spPr>
          <a:xfrm>
            <a:off x="571500" y="3289300"/>
            <a:ext cx="11861800" cy="3175000"/>
          </a:xfrm>
          <a:prstGeom prst="rect">
            <a:avLst/>
          </a:prstGeom>
        </p:spPr>
        <p:txBody>
          <a:bodyPr anchor="ctr"/>
          <a:lstStyle/>
          <a:p>
            <a:r>
              <a:t>Titeltekst</a:t>
            </a:r>
          </a:p>
        </p:txBody>
      </p:sp>
      <p:sp>
        <p:nvSpPr>
          <p:cNvPr id="3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vertic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Lijn"/>
          <p:cNvSpPr/>
          <p:nvPr/>
        </p:nvSpPr>
        <p:spPr>
          <a:xfrm>
            <a:off x="571500" y="4864100"/>
            <a:ext cx="5334476" cy="58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42" name="Afbeelding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43" name="Titeltekst"/>
          <p:cNvSpPr txBox="1">
            <a:spLocks noGrp="1"/>
          </p:cNvSpPr>
          <p:nvPr>
            <p:ph type="title"/>
          </p:nvPr>
        </p:nvSpPr>
        <p:spPr>
          <a:xfrm>
            <a:off x="571500" y="1435100"/>
            <a:ext cx="5334000" cy="3175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44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571500" y="5130800"/>
            <a:ext cx="5334000" cy="31750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45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- bov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53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el en 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Titelteks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61" name="Hoofdtekst - niveau één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62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itel, opsomm.,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Lijn"/>
          <p:cNvSpPr/>
          <p:nvPr/>
        </p:nvSpPr>
        <p:spPr>
          <a:xfrm>
            <a:off x="571500" y="1968500"/>
            <a:ext cx="5073394" cy="133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70" name="Afbeelding"/>
          <p:cNvSpPr>
            <a:spLocks noGrp="1"/>
          </p:cNvSpPr>
          <p:nvPr>
            <p:ph type="pic" idx="13"/>
          </p:nvPr>
        </p:nvSpPr>
        <p:spPr>
          <a:xfrm>
            <a:off x="6502400" y="0"/>
            <a:ext cx="6502400" cy="9753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71" name="Titelteks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5080000" cy="1397000"/>
          </a:xfrm>
          <a:prstGeom prst="rect">
            <a:avLst/>
          </a:prstGeom>
        </p:spPr>
        <p:txBody>
          <a:bodyPr/>
          <a:lstStyle/>
          <a:p>
            <a:r>
              <a:t>Titeltekst</a:t>
            </a:r>
          </a:p>
        </p:txBody>
      </p:sp>
      <p:sp>
        <p:nvSpPr>
          <p:cNvPr id="72" name="Hoofdtekst - niveau één…"/>
          <p:cNvSpPr txBox="1">
            <a:spLocks noGrp="1"/>
          </p:cNvSpPr>
          <p:nvPr>
            <p:ph type="body" sz="half" idx="1"/>
          </p:nvPr>
        </p:nvSpPr>
        <p:spPr>
          <a:xfrm>
            <a:off x="571500" y="2222500"/>
            <a:ext cx="5080000" cy="6667500"/>
          </a:xfrm>
          <a:prstGeom prst="rect">
            <a:avLst/>
          </a:prstGeom>
        </p:spPr>
        <p:txBody>
          <a:bodyPr/>
          <a:lstStyle>
            <a:lvl1pPr marL="3302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6604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9906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3208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1651000" indent="-330200">
              <a:spcBef>
                <a:spcPts val="3000"/>
              </a:spcBef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73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510743" y="9199778"/>
            <a:ext cx="312014" cy="299822"/>
          </a:xfrm>
          <a:prstGeom prst="rect">
            <a:avLst/>
          </a:prstGeom>
        </p:spPr>
        <p:txBody>
          <a:bodyPr/>
          <a:lstStyle>
            <a:lvl1pPr algn="l"/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Opsomm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889000" y="889000"/>
            <a:ext cx="11214100" cy="7962900"/>
          </a:xfrm>
          <a:prstGeom prst="rect">
            <a:avLst/>
          </a:prstGeom>
        </p:spPr>
        <p:txBody>
          <a:bodyPr/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81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 - driema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Lijn"/>
          <p:cNvSpPr/>
          <p:nvPr/>
        </p:nvSpPr>
        <p:spPr>
          <a:xfrm flipH="1">
            <a:off x="9055098" y="508000"/>
            <a:ext cx="128" cy="7975631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89" name="Lijn"/>
          <p:cNvSpPr/>
          <p:nvPr/>
        </p:nvSpPr>
        <p:spPr>
          <a:xfrm>
            <a:off x="9055096" y="4464050"/>
            <a:ext cx="3448503" cy="5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90" name="Afbeelding"/>
          <p:cNvSpPr>
            <a:spLocks noGrp="1"/>
          </p:cNvSpPr>
          <p:nvPr>
            <p:ph type="pic" sz="quarter" idx="13"/>
          </p:nvPr>
        </p:nvSpPr>
        <p:spPr>
          <a:xfrm>
            <a:off x="9220200" y="4622800"/>
            <a:ext cx="3276600" cy="3860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1" name="Afbeelding"/>
          <p:cNvSpPr>
            <a:spLocks noGrp="1"/>
          </p:cNvSpPr>
          <p:nvPr>
            <p:ph type="pic" sz="quarter" idx="14"/>
          </p:nvPr>
        </p:nvSpPr>
        <p:spPr>
          <a:xfrm>
            <a:off x="9220200" y="508000"/>
            <a:ext cx="3276600" cy="3797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2" name="Afbeelding"/>
          <p:cNvSpPr>
            <a:spLocks noGrp="1"/>
          </p:cNvSpPr>
          <p:nvPr>
            <p:ph type="pic" idx="15"/>
          </p:nvPr>
        </p:nvSpPr>
        <p:spPr>
          <a:xfrm>
            <a:off x="520700" y="508000"/>
            <a:ext cx="8369300" cy="7975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93" name="Hoofdtekst - niveau één…"/>
          <p:cNvSpPr txBox="1">
            <a:spLocks noGrp="1"/>
          </p:cNvSpPr>
          <p:nvPr>
            <p:ph type="body" sz="quarter" idx="1"/>
          </p:nvPr>
        </p:nvSpPr>
        <p:spPr>
          <a:xfrm>
            <a:off x="520700" y="8661400"/>
            <a:ext cx="8369300" cy="939800"/>
          </a:xfrm>
          <a:prstGeom prst="rect">
            <a:avLst/>
          </a:prstGeom>
        </p:spPr>
        <p:txBody>
          <a:bodyPr/>
          <a:lstStyle>
            <a:lvl1pPr marL="0" indent="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indent="2286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indent="4572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indent="6858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indent="914400">
              <a:spcBef>
                <a:spcPts val="0"/>
              </a:spcBef>
              <a:buSzTx/>
              <a:buFontTx/>
              <a:buNone/>
              <a:defRPr sz="2600">
                <a:latin typeface="Helvetica Neue"/>
                <a:ea typeface="Helvetica Neue"/>
                <a:cs typeface="Helvetica Neue"/>
                <a:sym typeface="Helvetica Neue"/>
              </a:defRPr>
            </a:lvl5pPr>
          </a:lstStyle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94" name="Dianumm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ijn"/>
          <p:cNvSpPr/>
          <p:nvPr/>
        </p:nvSpPr>
        <p:spPr>
          <a:xfrm>
            <a:off x="571500" y="1968500"/>
            <a:ext cx="11868106" cy="129"/>
          </a:xfrm>
          <a:prstGeom prst="line">
            <a:avLst/>
          </a:prstGeom>
          <a:ln w="12700">
            <a:solidFill>
              <a:srgbClr val="9A9A9A"/>
            </a:solidFill>
            <a:miter lim="400000"/>
          </a:ln>
        </p:spPr>
        <p:txBody>
          <a:bodyPr lIns="50800" tIns="50800" rIns="50800" bIns="50800" anchor="ctr"/>
          <a:lstStyle/>
          <a:p>
            <a:pPr algn="l" defTabSz="457200">
              <a:defRPr sz="1200">
                <a:latin typeface="Helvetica"/>
                <a:ea typeface="Helvetica"/>
                <a:cs typeface="Helvetica"/>
                <a:sym typeface="Helvetica"/>
              </a:defRPr>
            </a:pPr>
            <a:endParaRPr/>
          </a:p>
        </p:txBody>
      </p:sp>
      <p:sp>
        <p:nvSpPr>
          <p:cNvPr id="3" name="Titeltekst"/>
          <p:cNvSpPr txBox="1">
            <a:spLocks noGrp="1"/>
          </p:cNvSpPr>
          <p:nvPr>
            <p:ph type="title"/>
          </p:nvPr>
        </p:nvSpPr>
        <p:spPr>
          <a:xfrm>
            <a:off x="571500" y="330200"/>
            <a:ext cx="11861800" cy="1397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Titeltekst</a:t>
            </a:r>
          </a:p>
        </p:txBody>
      </p:sp>
      <p:sp>
        <p:nvSpPr>
          <p:cNvPr id="4" name="Hoofdtekst - niveau één…"/>
          <p:cNvSpPr txBox="1">
            <a:spLocks noGrp="1"/>
          </p:cNvSpPr>
          <p:nvPr>
            <p:ph type="body" idx="1"/>
          </p:nvPr>
        </p:nvSpPr>
        <p:spPr>
          <a:xfrm>
            <a:off x="571500" y="2222500"/>
            <a:ext cx="11861800" cy="666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Hoofdtekst - niveau één</a:t>
            </a:r>
          </a:p>
          <a:p>
            <a:pPr lvl="1"/>
            <a:r>
              <a:t>Hoofdtekst - niveau twee</a:t>
            </a:r>
          </a:p>
          <a:p>
            <a:pPr lvl="2"/>
            <a:r>
              <a:t>Hoofdtekst - niveau drie</a:t>
            </a:r>
          </a:p>
          <a:p>
            <a:pPr lvl="3"/>
            <a:r>
              <a:t>Hoofdtekst - niveau vier</a:t>
            </a:r>
          </a:p>
          <a:p>
            <a:pPr lvl="4"/>
            <a:r>
              <a:t>Hoofdtekst - niveau vijf</a:t>
            </a:r>
          </a:p>
        </p:txBody>
      </p:sp>
      <p:sp>
        <p:nvSpPr>
          <p:cNvPr id="5" name="Dianummer"/>
          <p:cNvSpPr txBox="1">
            <a:spLocks noGrp="1"/>
          </p:cNvSpPr>
          <p:nvPr>
            <p:ph type="sldNum" sz="quarter" idx="2"/>
          </p:nvPr>
        </p:nvSpPr>
        <p:spPr>
          <a:xfrm>
            <a:off x="12268199" y="9199778"/>
            <a:ext cx="312015" cy="299822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fld id="{86CB4B4D-7CA3-9044-876B-883B54F8677D}" type="slidenum">
              <a:rPr/>
              <a:pPr/>
              <a:t>‹N°›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l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 typeface="Helvetica Neue"/>
        <a:buChar char="•"/>
        <a:tabLst/>
        <a:defRPr sz="3600" b="0" i="0" u="none" strike="noStrike" cap="none" spc="0" baseline="0">
          <a:ln>
            <a:noFill/>
          </a:ln>
          <a:solidFill>
            <a:srgbClr val="747474"/>
          </a:solidFill>
          <a:uFillTx/>
          <a:latin typeface="+mn-lt"/>
          <a:ea typeface="+mn-ea"/>
          <a:cs typeface="+mn-cs"/>
          <a:sym typeface="Helvetica Neue Light"/>
        </a:defRPr>
      </a:lvl9pPr>
    </p:bodyStyle>
    <p:otherStyle>
      <a:lvl1pPr marL="0" marR="0" indent="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1pPr>
      <a:lvl2pPr marL="0" marR="0" indent="228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2pPr>
      <a:lvl3pPr marL="0" marR="0" indent="457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3pPr>
      <a:lvl4pPr marL="0" marR="0" indent="685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4pPr>
      <a:lvl5pPr marL="0" marR="0" indent="9144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5pPr>
      <a:lvl6pPr marL="0" marR="0" indent="11430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6pPr>
      <a:lvl7pPr marL="0" marR="0" indent="13716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7pPr>
      <a:lvl8pPr marL="0" marR="0" indent="16002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8pPr>
      <a:lvl9pPr marL="0" marR="0" indent="1828800" algn="r" defTabSz="5842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4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7" name="444DB2AF-E201-4D4B-AA55-840A3B5826F7-L0-001.jpeg" descr="444DB2AF-E201-4D4B-AA55-840A3B5826F7-L0-001.jpeg"/>
          <p:cNvPicPr>
            <a:picLocks noGrp="1" noChangeAspect="1"/>
          </p:cNvPicPr>
          <p:nvPr>
            <p:ph type="pic" idx="13"/>
          </p:nvPr>
        </p:nvPicPr>
        <p:blipFill>
          <a:blip r:embed="rId2">
            <a:extLst/>
          </a:blip>
          <a:srcRect t="24312"/>
          <a:stretch>
            <a:fillRect/>
          </a:stretch>
        </p:blipFill>
        <p:spPr>
          <a:xfrm>
            <a:off x="-1" y="-13248"/>
            <a:ext cx="13004801" cy="7382258"/>
          </a:xfrm>
          <a:prstGeom prst="rect">
            <a:avLst/>
          </a:prstGeom>
        </p:spPr>
      </p:pic>
      <p:pic>
        <p:nvPicPr>
          <p:cNvPr id="128" name="70A20ECD-B5E9-4CE6-858D-A97C8A02E656-L0-001.jpeg" descr="70A20ECD-B5E9-4CE6-858D-A97C8A02E656-L0-001.jpeg"/>
          <p:cNvPicPr>
            <a:picLocks noChangeAspect="1"/>
          </p:cNvPicPr>
          <p:nvPr/>
        </p:nvPicPr>
        <p:blipFill>
          <a:blip r:embed="rId3">
            <a:extLst/>
          </a:blip>
          <a:srcRect/>
          <a:stretch>
            <a:fillRect/>
          </a:stretch>
        </p:blipFill>
        <p:spPr>
          <a:xfrm>
            <a:off x="856281" y="7572354"/>
            <a:ext cx="1838130" cy="202131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La Berlière"/>
          <p:cNvSpPr txBox="1">
            <a:spLocks noGrp="1"/>
          </p:cNvSpPr>
          <p:nvPr>
            <p:ph type="title" idx="4294967295"/>
          </p:nvPr>
        </p:nvSpPr>
        <p:spPr>
          <a:xfrm>
            <a:off x="3168054" y="7699028"/>
            <a:ext cx="11861801" cy="1397001"/>
          </a:xfrm>
          <a:prstGeom prst="rect">
            <a:avLst/>
          </a:prstGeom>
        </p:spPr>
        <p:txBody>
          <a:bodyPr/>
          <a:lstStyle>
            <a:lvl1pPr>
              <a:defRPr sz="4600" b="1">
                <a:solidFill>
                  <a:srgbClr val="1A1A1A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</a:lstStyle>
          <a:p>
            <a:r>
              <a:t>La Berlière</a:t>
            </a:r>
          </a:p>
        </p:txBody>
      </p:sp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ittle history of the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Little history of the school</a:t>
            </a:r>
          </a:p>
        </p:txBody>
      </p:sp>
      <p:sp>
        <p:nvSpPr>
          <p:cNvPr id="132" name="The school founded at the end of WW II (1964) by Josephine Fathe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r>
              <a:rPr dirty="0"/>
              <a:t>The school founded at the end of WW II (</a:t>
            </a:r>
            <a:r>
              <a:rPr dirty="0" smtClean="0"/>
              <a:t>19</a:t>
            </a:r>
            <a:r>
              <a:rPr lang="fr-BE" dirty="0" smtClean="0"/>
              <a:t>46</a:t>
            </a:r>
            <a:r>
              <a:rPr dirty="0" smtClean="0"/>
              <a:t>) </a:t>
            </a:r>
            <a:r>
              <a:rPr dirty="0"/>
              <a:t>by </a:t>
            </a:r>
            <a:r>
              <a:rPr dirty="0" err="1" smtClean="0"/>
              <a:t>Josephi</a:t>
            </a:r>
            <a:r>
              <a:rPr lang="fr-BE" dirty="0" smtClean="0"/>
              <a:t>t</a:t>
            </a:r>
            <a:r>
              <a:rPr dirty="0" smtClean="0"/>
              <a:t>e </a:t>
            </a:r>
            <a:r>
              <a:rPr dirty="0"/>
              <a:t>Fathers</a:t>
            </a:r>
          </a:p>
          <a:p>
            <a:r>
              <a:rPr dirty="0"/>
              <a:t>In the </a:t>
            </a:r>
            <a:r>
              <a:rPr dirty="0" smtClean="0"/>
              <a:t>be</a:t>
            </a:r>
            <a:r>
              <a:rPr lang="fr-BE" dirty="0" smtClean="0"/>
              <a:t>g</a:t>
            </a:r>
            <a:r>
              <a:rPr dirty="0" smtClean="0"/>
              <a:t>inning </a:t>
            </a:r>
            <a:r>
              <a:rPr dirty="0"/>
              <a:t>there </a:t>
            </a:r>
            <a:r>
              <a:rPr dirty="0" smtClean="0"/>
              <a:t>were </a:t>
            </a:r>
            <a:r>
              <a:rPr dirty="0" smtClean="0"/>
              <a:t>only</a:t>
            </a:r>
            <a:r>
              <a:rPr lang="fr-BE" dirty="0" smtClean="0"/>
              <a:t> boys and</a:t>
            </a:r>
            <a:r>
              <a:rPr dirty="0" smtClean="0"/>
              <a:t> </a:t>
            </a:r>
            <a:r>
              <a:rPr lang="fr-BE" dirty="0" err="1" smtClean="0"/>
              <a:t>boarder</a:t>
            </a:r>
            <a:r>
              <a:rPr dirty="0" smtClean="0"/>
              <a:t>s</a:t>
            </a:r>
            <a:endParaRPr dirty="0"/>
          </a:p>
          <a:p>
            <a:r>
              <a:rPr dirty="0"/>
              <a:t>Starting from 1996 the school </a:t>
            </a:r>
            <a:r>
              <a:rPr lang="fr-BE" dirty="0" err="1" smtClean="0"/>
              <a:t>was</a:t>
            </a:r>
            <a:r>
              <a:rPr lang="fr-BE" dirty="0" smtClean="0"/>
              <a:t> </a:t>
            </a:r>
            <a:r>
              <a:rPr dirty="0" smtClean="0"/>
              <a:t>associated </a:t>
            </a:r>
            <a:r>
              <a:rPr dirty="0"/>
              <a:t>with </a:t>
            </a:r>
            <a:r>
              <a:rPr dirty="0" err="1"/>
              <a:t>l’institut</a:t>
            </a:r>
            <a:r>
              <a:rPr dirty="0"/>
              <a:t> de la Visitation </a:t>
            </a:r>
          </a:p>
          <a:p>
            <a:r>
              <a:rPr dirty="0" err="1" smtClean="0"/>
              <a:t>Th</a:t>
            </a:r>
            <a:r>
              <a:rPr lang="fr-BE" dirty="0" smtClean="0"/>
              <a:t>e </a:t>
            </a:r>
            <a:r>
              <a:rPr lang="fr-BE" dirty="0" err="1" smtClean="0"/>
              <a:t>school</a:t>
            </a:r>
            <a:r>
              <a:rPr dirty="0" smtClean="0"/>
              <a:t> </a:t>
            </a:r>
            <a:r>
              <a:rPr dirty="0"/>
              <a:t>became </a:t>
            </a:r>
            <a:r>
              <a:rPr dirty="0" smtClean="0"/>
              <a:t>mixed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</a:t>
            </a:r>
            <a:r>
              <a:rPr lang="fr-BE" dirty="0" err="1" smtClean="0"/>
              <a:t>then</a:t>
            </a:r>
            <a:r>
              <a:rPr lang="fr-BE" dirty="0" smtClean="0"/>
              <a:t> on,</a:t>
            </a:r>
          </a:p>
          <a:p>
            <a:r>
              <a:rPr lang="fr-BE" dirty="0" smtClean="0"/>
              <a:t>The </a:t>
            </a:r>
            <a:r>
              <a:rPr lang="fr-BE" dirty="0" err="1" smtClean="0"/>
              <a:t>boarding</a:t>
            </a:r>
            <a:r>
              <a:rPr lang="fr-BE" dirty="0" smtClean="0"/>
              <a:t> </a:t>
            </a:r>
            <a:r>
              <a:rPr lang="fr-BE" dirty="0" err="1" smtClean="0"/>
              <a:t>school</a:t>
            </a:r>
            <a:r>
              <a:rPr lang="fr-BE" dirty="0" smtClean="0"/>
              <a:t> has been mixed </a:t>
            </a:r>
          </a:p>
          <a:p>
            <a:pPr marL="0" indent="0">
              <a:buNone/>
            </a:pPr>
            <a:r>
              <a:rPr lang="fr-BE" dirty="0" smtClean="0"/>
              <a:t>     </a:t>
            </a:r>
            <a:r>
              <a:rPr lang="fr-BE" dirty="0" err="1"/>
              <a:t>s</a:t>
            </a:r>
            <a:r>
              <a:rPr lang="fr-BE" dirty="0" err="1" smtClean="0"/>
              <a:t>ince</a:t>
            </a:r>
            <a:r>
              <a:rPr lang="fr-BE" dirty="0" smtClean="0"/>
              <a:t> </a:t>
            </a:r>
            <a:r>
              <a:rPr lang="fr-BE" dirty="0" err="1" smtClean="0"/>
              <a:t>September</a:t>
            </a:r>
            <a:r>
              <a:rPr lang="fr-BE" dirty="0" smtClean="0"/>
              <a:t> 2017.</a:t>
            </a:r>
            <a:endParaRPr dirty="0"/>
          </a:p>
        </p:txBody>
      </p:sp>
      <p:pic>
        <p:nvPicPr>
          <p:cNvPr id="133" name="33E34DD5-EC45-4FE4-9BC1-CB7B45BFCABF-L0-001.png" descr="33E34DD5-EC45-4FE4-9BC1-CB7B45BFCABF-L0-001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125413" y="5620220"/>
            <a:ext cx="3896642" cy="4398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Boarding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Boarding school</a:t>
            </a:r>
          </a:p>
        </p:txBody>
      </p:sp>
      <p:sp>
        <p:nvSpPr>
          <p:cNvPr id="136" name="Hoofdtekst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pic>
        <p:nvPicPr>
          <p:cNvPr id="137" name="B928AF0D-7665-45C0-9AB9-5196BA0388C2-L0-001.jpeg" descr="B928AF0D-7665-45C0-9AB9-5196BA0388C2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-13809" y="-16720"/>
            <a:ext cx="13032418" cy="978704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The boarding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The boarding school</a:t>
            </a:r>
          </a:p>
        </p:txBody>
      </p:sp>
      <p:sp>
        <p:nvSpPr>
          <p:cNvPr id="140" name="Activities:"/>
          <p:cNvSpPr txBox="1">
            <a:spLocks noGrp="1"/>
          </p:cNvSpPr>
          <p:nvPr>
            <p:ph type="body" idx="4294967295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Activities:</a:t>
            </a:r>
          </a:p>
        </p:txBody>
      </p:sp>
      <p:pic>
        <p:nvPicPr>
          <p:cNvPr id="141" name="869D91D2-C26E-44B2-AA17-763DE352AE41-L0-001.jpeg" descr="869D91D2-C26E-44B2-AA17-763DE352AE41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3117850"/>
            <a:ext cx="10160001" cy="35179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2" name="54574199-5B92-4332-BF96-F151D49DF4D5-L0-001.jpeg" descr="54574199-5B92-4332-BF96-F151D49DF4D5-L0-001.jpeg"/>
          <p:cNvPicPr>
            <a:picLocks noChangeAspect="1"/>
          </p:cNvPicPr>
          <p:nvPr/>
        </p:nvPicPr>
        <p:blipFill>
          <a:blip r:embed="rId3">
            <a:extLst/>
          </a:blip>
          <a:srcRect b="22166"/>
          <a:stretch>
            <a:fillRect/>
          </a:stretch>
        </p:blipFill>
        <p:spPr>
          <a:xfrm>
            <a:off x="1422400" y="6601677"/>
            <a:ext cx="10160001" cy="316315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4" name="09F8C713-2689-4932-9388-85304B652F57-L0-001.jpeg" descr="09F8C713-2689-4932-9388-85304B652F57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400" y="645676"/>
            <a:ext cx="10160001" cy="40640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5" name="DB4E88E7-0EC8-45D6-80F1-2D423C41201F-L0-001.jpeg" descr="DB4E88E7-0EC8-45D6-80F1-2D423C41201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400" y="4682845"/>
            <a:ext cx="10160001" cy="45212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7" name="B4EE7958-8810-414A-9C06-B1557719A605-L0-001.jpeg" descr="B4EE7958-8810-414A-9C06-B1557719A605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399" y="810999"/>
            <a:ext cx="10160001" cy="4051301"/>
          </a:xfrm>
          <a:prstGeom prst="rect">
            <a:avLst/>
          </a:prstGeom>
          <a:ln w="12700">
            <a:miter lim="400000"/>
          </a:ln>
        </p:spPr>
      </p:pic>
      <p:pic>
        <p:nvPicPr>
          <p:cNvPr id="148" name="FAC1EF79-7D20-4459-A269-981D77A066BF-L0-001.jpeg" descr="FAC1EF79-7D20-4459-A269-981D77A066BF-L0-001.jpe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22399" y="4778968"/>
            <a:ext cx="10160001" cy="406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0" name="9D667B24-AC1E-47EB-88E2-424A28716E8A-L0-001.jpeg" descr="9D667B24-AC1E-47EB-88E2-424A28716E8A-L0-001.jpe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22399" y="778154"/>
            <a:ext cx="10160001" cy="406400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The environmen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The </a:t>
            </a:r>
            <a:r>
              <a:rPr lang="fr-BE" dirty="0" smtClean="0"/>
              <a:t>area</a:t>
            </a:r>
            <a:r>
              <a:rPr dirty="0" smtClean="0"/>
              <a:t> </a:t>
            </a:r>
            <a:endParaRPr dirty="0"/>
          </a:p>
        </p:txBody>
      </p:sp>
      <p:pic>
        <p:nvPicPr>
          <p:cNvPr id="153" name="971C0427-7B54-4898-8918-BBAF545B9105-L0-001.png" descr="971C0427-7B54-4898-8918-BBAF545B9105-L0-001.png"/>
          <p:cNvPicPr>
            <a:picLocks noChangeAspect="1"/>
          </p:cNvPicPr>
          <p:nvPr/>
        </p:nvPicPr>
        <p:blipFill>
          <a:blip r:embed="rId2">
            <a:extLst/>
          </a:blip>
          <a:srcRect t="35178" b="7741"/>
          <a:stretch>
            <a:fillRect/>
          </a:stretch>
        </p:blipFill>
        <p:spPr>
          <a:xfrm>
            <a:off x="1803796" y="2209928"/>
            <a:ext cx="9397036" cy="7151723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Little history of the school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fr-BE" dirty="0" err="1" smtClean="0"/>
              <a:t>School</a:t>
            </a:r>
            <a:r>
              <a:rPr lang="fr-BE" dirty="0" smtClean="0"/>
              <a:t> system in </a:t>
            </a:r>
            <a:r>
              <a:rPr lang="fr-BE" dirty="0" err="1" smtClean="0"/>
              <a:t>Belgium</a:t>
            </a:r>
            <a:endParaRPr/>
          </a:p>
        </p:txBody>
      </p:sp>
      <p:sp>
        <p:nvSpPr>
          <p:cNvPr id="132" name="The school founded at the end of WW II (1964) by Josephine Fathers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>
            <a:normAutofit/>
          </a:bodyPr>
          <a:lstStyle/>
          <a:p>
            <a:r>
              <a:rPr lang="fr-BE" dirty="0" err="1" smtClean="0"/>
              <a:t>School</a:t>
            </a:r>
            <a:r>
              <a:rPr lang="fr-BE" dirty="0" smtClean="0"/>
              <a:t> </a:t>
            </a:r>
            <a:r>
              <a:rPr lang="fr-BE" dirty="0" err="1" smtClean="0"/>
              <a:t>is</a:t>
            </a:r>
            <a:r>
              <a:rPr lang="fr-BE" dirty="0" smtClean="0"/>
              <a:t> </a:t>
            </a:r>
            <a:r>
              <a:rPr lang="fr-BE" dirty="0" err="1" smtClean="0"/>
              <a:t>compulsory</a:t>
            </a:r>
            <a:r>
              <a:rPr lang="fr-BE" dirty="0" smtClean="0"/>
              <a:t> </a:t>
            </a:r>
            <a:r>
              <a:rPr lang="fr-BE" dirty="0" err="1" smtClean="0"/>
              <a:t>from</a:t>
            </a:r>
            <a:r>
              <a:rPr lang="fr-BE" dirty="0" smtClean="0"/>
              <a:t> the </a:t>
            </a:r>
            <a:r>
              <a:rPr lang="fr-BE" dirty="0" err="1" smtClean="0"/>
              <a:t>age</a:t>
            </a:r>
            <a:r>
              <a:rPr lang="fr-BE" dirty="0" smtClean="0"/>
              <a:t> of 6 till 18</a:t>
            </a:r>
          </a:p>
          <a:p>
            <a:r>
              <a:rPr lang="fr-BE" dirty="0" err="1" smtClean="0"/>
              <a:t>Three</a:t>
            </a:r>
            <a:r>
              <a:rPr lang="fr-BE" dirty="0" smtClean="0"/>
              <a:t> </a:t>
            </a:r>
            <a:r>
              <a:rPr lang="fr-BE" dirty="0" err="1" smtClean="0"/>
              <a:t>years</a:t>
            </a:r>
            <a:r>
              <a:rPr lang="fr-BE" dirty="0" smtClean="0"/>
              <a:t> of </a:t>
            </a:r>
            <a:r>
              <a:rPr lang="fr-BE" dirty="0" err="1" smtClean="0"/>
              <a:t>kindergarden</a:t>
            </a:r>
            <a:r>
              <a:rPr lang="fr-BE" dirty="0" smtClean="0"/>
              <a:t> (3 – 6)</a:t>
            </a:r>
          </a:p>
          <a:p>
            <a:r>
              <a:rPr lang="fr-BE" dirty="0" smtClean="0"/>
              <a:t>Six </a:t>
            </a:r>
            <a:r>
              <a:rPr lang="fr-BE" dirty="0" err="1" smtClean="0"/>
              <a:t>years</a:t>
            </a:r>
            <a:r>
              <a:rPr lang="fr-BE" dirty="0" smtClean="0"/>
              <a:t> of </a:t>
            </a:r>
            <a:r>
              <a:rPr lang="fr-BE" dirty="0" err="1" smtClean="0"/>
              <a:t>primary</a:t>
            </a:r>
            <a:r>
              <a:rPr lang="fr-BE" dirty="0" smtClean="0"/>
              <a:t> </a:t>
            </a:r>
            <a:r>
              <a:rPr lang="fr-BE" dirty="0" err="1" smtClean="0"/>
              <a:t>school</a:t>
            </a:r>
            <a:r>
              <a:rPr lang="fr-BE" dirty="0" smtClean="0"/>
              <a:t> </a:t>
            </a:r>
          </a:p>
          <a:p>
            <a:r>
              <a:rPr lang="fr-BE" dirty="0" smtClean="0"/>
              <a:t>Six </a:t>
            </a:r>
            <a:r>
              <a:rPr lang="fr-BE" dirty="0" err="1" smtClean="0"/>
              <a:t>years</a:t>
            </a:r>
            <a:r>
              <a:rPr lang="fr-BE" dirty="0" smtClean="0"/>
              <a:t> of </a:t>
            </a:r>
            <a:r>
              <a:rPr lang="fr-BE" dirty="0" err="1" smtClean="0"/>
              <a:t>secondary</a:t>
            </a:r>
            <a:r>
              <a:rPr lang="fr-BE" dirty="0" smtClean="0"/>
              <a:t> </a:t>
            </a:r>
            <a:r>
              <a:rPr lang="fr-BE" dirty="0" err="1" smtClean="0"/>
              <a:t>school</a:t>
            </a:r>
            <a:r>
              <a:rPr lang="fr-BE" dirty="0" smtClean="0"/>
              <a:t> ( </a:t>
            </a:r>
            <a:r>
              <a:rPr lang="fr-BE" dirty="0" err="1" smtClean="0"/>
              <a:t>decision</a:t>
            </a:r>
            <a:r>
              <a:rPr lang="fr-BE" dirty="0" smtClean="0"/>
              <a:t> in </a:t>
            </a:r>
            <a:r>
              <a:rPr lang="fr-BE" dirty="0" err="1" smtClean="0"/>
              <a:t>third</a:t>
            </a:r>
            <a:r>
              <a:rPr lang="fr-BE" dirty="0" smtClean="0"/>
              <a:t> </a:t>
            </a:r>
            <a:r>
              <a:rPr lang="fr-BE" dirty="0" err="1" smtClean="0"/>
              <a:t>year</a:t>
            </a:r>
            <a:r>
              <a:rPr lang="fr-BE" dirty="0" smtClean="0"/>
              <a:t>: </a:t>
            </a:r>
            <a:r>
              <a:rPr lang="fr-BE" dirty="0" err="1" smtClean="0"/>
              <a:t>general</a:t>
            </a:r>
            <a:r>
              <a:rPr lang="fr-BE" dirty="0" smtClean="0"/>
              <a:t> or </a:t>
            </a:r>
            <a:r>
              <a:rPr lang="fr-BE" dirty="0" err="1" smtClean="0"/>
              <a:t>vocational</a:t>
            </a:r>
            <a:r>
              <a:rPr lang="fr-BE" dirty="0" smtClean="0"/>
              <a:t> </a:t>
            </a:r>
            <a:r>
              <a:rPr lang="fr-BE" dirty="0" err="1" smtClean="0"/>
              <a:t>studies</a:t>
            </a:r>
            <a:r>
              <a:rPr lang="fr-BE" dirty="0" smtClean="0"/>
              <a:t>)</a:t>
            </a:r>
          </a:p>
          <a:p>
            <a:r>
              <a:rPr lang="fr-BE" dirty="0" err="1" smtClean="0"/>
              <a:t>University</a:t>
            </a:r>
            <a:r>
              <a:rPr lang="fr-BE" dirty="0" smtClean="0"/>
              <a:t> or </a:t>
            </a:r>
            <a:r>
              <a:rPr lang="fr-BE" dirty="0" err="1" smtClean="0"/>
              <a:t>high</a:t>
            </a:r>
            <a:r>
              <a:rPr lang="fr-BE" dirty="0" smtClean="0"/>
              <a:t> </a:t>
            </a:r>
            <a:r>
              <a:rPr lang="fr-BE" dirty="0" err="1" smtClean="0"/>
              <a:t>school</a:t>
            </a:r>
            <a:endParaRPr dirty="0"/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ModernPortfolio">
  <a:themeElements>
    <a:clrScheme name="ModernPortfolio">
      <a:dk1>
        <a:srgbClr val="000000"/>
      </a:dk1>
      <a:lt1>
        <a:srgbClr val="FFFFFF"/>
      </a:lt1>
      <a:dk2>
        <a:srgbClr val="5C5C5C"/>
      </a:dk2>
      <a:lt2>
        <a:srgbClr val="CBCBCB"/>
      </a:lt2>
      <a:accent1>
        <a:srgbClr val="557E8A"/>
      </a:accent1>
      <a:accent2>
        <a:srgbClr val="88885A"/>
      </a:accent2>
      <a:accent3>
        <a:srgbClr val="B29E85"/>
      </a:accent3>
      <a:accent4>
        <a:srgbClr val="BB7B52"/>
      </a:accent4>
      <a:accent5>
        <a:srgbClr val="CF7F66"/>
      </a:accent5>
      <a:accent6>
        <a:srgbClr val="62647B"/>
      </a:accent6>
      <a:hlink>
        <a:srgbClr val="0000FF"/>
      </a:hlink>
      <a:folHlink>
        <a:srgbClr val="FF00FF"/>
      </a:folHlink>
    </a:clrScheme>
    <a:fontScheme name="ModernPortfolio">
      <a:majorFont>
        <a:latin typeface="Helvetica Neue Light"/>
        <a:ea typeface="Helvetica Neue Light"/>
        <a:cs typeface="Helvetica Neue Light"/>
      </a:majorFont>
      <a:minorFont>
        <a:latin typeface="Helvetica Neue Light"/>
        <a:ea typeface="Helvetica Neue Light"/>
        <a:cs typeface="Helvetica Neue Light"/>
      </a:minorFont>
    </a:fontScheme>
    <a:fmtScheme name="ModernPortfol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12166"/>
            <a:lumOff val="-13042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rgbClr val="ABABAB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6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Neue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126</Words>
  <Application>Microsoft Office PowerPoint</Application>
  <PresentationFormat>Personnalisé</PresentationFormat>
  <Paragraphs>18</Paragraphs>
  <Slides>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0" baseType="lpstr">
      <vt:lpstr>ModernPortfolio</vt:lpstr>
      <vt:lpstr>La Berlière</vt:lpstr>
      <vt:lpstr>Little history of the school</vt:lpstr>
      <vt:lpstr>Boarding school</vt:lpstr>
      <vt:lpstr>The boarding school</vt:lpstr>
      <vt:lpstr>Présentation PowerPoint</vt:lpstr>
      <vt:lpstr>Présentation PowerPoint</vt:lpstr>
      <vt:lpstr>Présentation PowerPoint</vt:lpstr>
      <vt:lpstr>The area </vt:lpstr>
      <vt:lpstr>School system in Belgium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 Berlière</dc:title>
  <dc:creator>Christian</dc:creator>
  <cp:lastModifiedBy>Christian</cp:lastModifiedBy>
  <cp:revision>4</cp:revision>
  <dcterms:modified xsi:type="dcterms:W3CDTF">2018-04-16T15:31:07Z</dcterms:modified>
</cp:coreProperties>
</file>