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b="def" i="def"/>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b="def" i="def"/>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b="def" i="def"/>
      <a:tcStyle>
        <a:tcBdr/>
        <a:fill>
          <a:solidFill>
            <a:srgbClr val="FCE9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Neue Medium"/>
          <a:ea typeface="Helvetica Neue Medium"/>
          <a:cs typeface="Helvetica Neue Medium"/>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olo e sottotitolo">
    <p:spTree>
      <p:nvGrpSpPr>
        <p:cNvPr id="1" name=""/>
        <p:cNvGrpSpPr/>
        <p:nvPr/>
      </p:nvGrpSpPr>
      <p:grpSpPr>
        <a:xfrm>
          <a:off x="0" y="0"/>
          <a:ext cx="0" cy="0"/>
          <a:chOff x="0" y="0"/>
          <a:chExt cx="0" cy="0"/>
        </a:xfrm>
      </p:grpSpPr>
      <p:sp>
        <p:nvSpPr>
          <p:cNvPr id="11" name="Titolo Testo"/>
          <p:cNvSpPr txBox="1"/>
          <p:nvPr>
            <p:ph type="title"/>
          </p:nvPr>
        </p:nvSpPr>
        <p:spPr>
          <a:xfrm>
            <a:off x="1270000" y="1638300"/>
            <a:ext cx="10464800" cy="3302000"/>
          </a:xfrm>
          <a:prstGeom prst="rect">
            <a:avLst/>
          </a:prstGeom>
        </p:spPr>
        <p:txBody>
          <a:bodyPr anchor="b"/>
          <a:lstStyle/>
          <a:p>
            <a:pPr/>
            <a:r>
              <a:t>Titolo Testo</a:t>
            </a:r>
          </a:p>
        </p:txBody>
      </p:sp>
      <p:sp>
        <p:nvSpPr>
          <p:cNvPr id="12" name="Corpo livello uno…"/>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zione">
    <p:spTree>
      <p:nvGrpSpPr>
        <p:cNvPr id="1" name=""/>
        <p:cNvGrpSpPr/>
        <p:nvPr/>
      </p:nvGrpSpPr>
      <p:grpSpPr>
        <a:xfrm>
          <a:off x="0" y="0"/>
          <a:ext cx="0" cy="0"/>
          <a:chOff x="0" y="0"/>
          <a:chExt cx="0" cy="0"/>
        </a:xfrm>
      </p:grpSpPr>
      <p:sp>
        <p:nvSpPr>
          <p:cNvPr id="93" name="Corpo livello uno…"/>
          <p:cNvSpPr txBox="1"/>
          <p:nvPr>
            <p:ph type="body" sz="quarter" idx="1"/>
          </p:nvPr>
        </p:nvSpPr>
        <p:spPr>
          <a:xfrm>
            <a:off x="1270000" y="6362700"/>
            <a:ext cx="10464800" cy="461366"/>
          </a:xfrm>
          <a:prstGeom prst="rect">
            <a:avLst/>
          </a:prstGeom>
        </p:spPr>
        <p:txBody>
          <a:bodyPr anchor="t"/>
          <a:lstStyle>
            <a:lvl1pPr marL="0" indent="0" algn="ctr">
              <a:spcBef>
                <a:spcPts val="0"/>
              </a:spcBef>
              <a:buSzTx/>
              <a:buNone/>
              <a:defRPr i="1" sz="2400"/>
            </a:lvl1pPr>
            <a:lvl2pPr marL="777875" indent="-333375" algn="ctr">
              <a:spcBef>
                <a:spcPts val="0"/>
              </a:spcBef>
              <a:defRPr i="1" sz="2400"/>
            </a:lvl2pPr>
            <a:lvl3pPr marL="1222375" indent="-333375" algn="ctr">
              <a:spcBef>
                <a:spcPts val="0"/>
              </a:spcBef>
              <a:defRPr i="1" sz="2400"/>
            </a:lvl3pPr>
            <a:lvl4pPr marL="1666875" indent="-333375" algn="ctr">
              <a:spcBef>
                <a:spcPts val="0"/>
              </a:spcBef>
              <a:defRPr i="1" sz="2400"/>
            </a:lvl4pPr>
            <a:lvl5pPr marL="2111375" indent="-333375" algn="ctr">
              <a:spcBef>
                <a:spcPts val="0"/>
              </a:spcBef>
              <a:defRPr i="1" sz="2400"/>
            </a:lvl5pPr>
          </a:lstStyle>
          <a:p>
            <a:pPr/>
            <a:r>
              <a:t>Corpo livello uno</a:t>
            </a:r>
          </a:p>
          <a:p>
            <a:pPr lvl="1"/>
            <a:r>
              <a:t>Corpo livello due</a:t>
            </a:r>
          </a:p>
          <a:p>
            <a:pPr lvl="2"/>
            <a:r>
              <a:t>Corpo livello tre</a:t>
            </a:r>
          </a:p>
          <a:p>
            <a:pPr lvl="3"/>
            <a:r>
              <a:t>Corpo livello quattro</a:t>
            </a:r>
          </a:p>
          <a:p>
            <a:pPr lvl="4"/>
            <a:r>
              <a:t>Corpo livello cinque</a:t>
            </a:r>
          </a:p>
        </p:txBody>
      </p:sp>
      <p:sp>
        <p:nvSpPr>
          <p:cNvPr id="94" name="“Inserisci qui una citazione”."/>
          <p:cNvSpPr txBox="1"/>
          <p:nvPr>
            <p:ph type="body" sz="quarter" idx="13"/>
          </p:nvPr>
        </p:nvSpPr>
        <p:spPr>
          <a:xfrm>
            <a:off x="1270000" y="4267112"/>
            <a:ext cx="10464800" cy="609777"/>
          </a:xfrm>
          <a:prstGeom prst="rect">
            <a:avLst/>
          </a:prstGeom>
        </p:spPr>
        <p:txBody>
          <a:bodyPr/>
          <a:lstStyle/>
          <a:p>
            <a:pPr marL="0" indent="0" algn="ctr">
              <a:spcBef>
                <a:spcPts val="0"/>
              </a:spcBef>
              <a:buSzTx/>
              <a:buNone/>
              <a:defRPr sz="3400">
                <a:latin typeface="Helvetica Neue Medium"/>
                <a:ea typeface="Helvetica Neue Medium"/>
                <a:cs typeface="Helvetica Neue Medium"/>
                <a:sym typeface="Helvetica Neue Medium"/>
              </a:defRPr>
            </a:pPr>
          </a:p>
        </p:txBody>
      </p:sp>
      <p:sp>
        <p:nvSpPr>
          <p:cNvPr id="9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02" name="Immagin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uoto">
    <p:spTree>
      <p:nvGrpSpPr>
        <p:cNvPr id="1" name=""/>
        <p:cNvGrpSpPr/>
        <p:nvPr/>
      </p:nvGrpSpPr>
      <p:grpSpPr>
        <a:xfrm>
          <a:off x="0" y="0"/>
          <a:ext cx="0" cy="0"/>
          <a:chOff x="0" y="0"/>
          <a:chExt cx="0" cy="0"/>
        </a:xfrm>
      </p:grpSpPr>
      <p:sp>
        <p:nvSpPr>
          <p:cNvPr id="110"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Orizzontale">
    <p:spTree>
      <p:nvGrpSpPr>
        <p:cNvPr id="1" name=""/>
        <p:cNvGrpSpPr/>
        <p:nvPr/>
      </p:nvGrpSpPr>
      <p:grpSpPr>
        <a:xfrm>
          <a:off x="0" y="0"/>
          <a:ext cx="0" cy="0"/>
          <a:chOff x="0" y="0"/>
          <a:chExt cx="0" cy="0"/>
        </a:xfrm>
      </p:grpSpPr>
      <p:sp>
        <p:nvSpPr>
          <p:cNvPr id="20" name="Immagine"/>
          <p:cNvSpPr/>
          <p:nvPr>
            <p:ph type="pic" idx="13"/>
          </p:nvPr>
        </p:nvSpPr>
        <p:spPr>
          <a:xfrm>
            <a:off x="1625600" y="673100"/>
            <a:ext cx="9753600" cy="5905500"/>
          </a:xfrm>
          <a:prstGeom prst="rect">
            <a:avLst/>
          </a:prstGeom>
        </p:spPr>
        <p:txBody>
          <a:bodyPr lIns="91439" tIns="45719" rIns="91439" bIns="45719" anchor="t">
            <a:noAutofit/>
          </a:bodyPr>
          <a:lstStyle/>
          <a:p>
            <a:pPr/>
          </a:p>
        </p:txBody>
      </p:sp>
      <p:sp>
        <p:nvSpPr>
          <p:cNvPr id="21" name="Titolo Testo"/>
          <p:cNvSpPr txBox="1"/>
          <p:nvPr>
            <p:ph type="title"/>
          </p:nvPr>
        </p:nvSpPr>
        <p:spPr>
          <a:xfrm>
            <a:off x="1270000" y="6718300"/>
            <a:ext cx="10464800" cy="1422400"/>
          </a:xfrm>
          <a:prstGeom prst="rect">
            <a:avLst/>
          </a:prstGeom>
        </p:spPr>
        <p:txBody>
          <a:bodyPr anchor="b"/>
          <a:lstStyle/>
          <a:p>
            <a:pPr/>
            <a:r>
              <a:t>Titolo Testo</a:t>
            </a:r>
          </a:p>
        </p:txBody>
      </p:sp>
      <p:sp>
        <p:nvSpPr>
          <p:cNvPr id="22" name="Corpo livello uno…"/>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Corpo livello uno</a:t>
            </a:r>
          </a:p>
          <a:p>
            <a:pPr lvl="1"/>
            <a:r>
              <a:t>Corpo livello due</a:t>
            </a:r>
          </a:p>
          <a:p>
            <a:pPr lvl="2"/>
            <a:r>
              <a:t>Corpo livello tre</a:t>
            </a:r>
          </a:p>
          <a:p>
            <a:pPr lvl="3"/>
            <a:r>
              <a:t>Corpo livello quattro</a:t>
            </a:r>
          </a:p>
          <a:p>
            <a:pPr lvl="4"/>
            <a:r>
              <a:t>Corpo livello cinque</a:t>
            </a:r>
          </a:p>
        </p:txBody>
      </p:sp>
      <p:sp>
        <p:nvSpPr>
          <p:cNvPr id="2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 Centrato">
    <p:spTree>
      <p:nvGrpSpPr>
        <p:cNvPr id="1" name=""/>
        <p:cNvGrpSpPr/>
        <p:nvPr/>
      </p:nvGrpSpPr>
      <p:grpSpPr>
        <a:xfrm>
          <a:off x="0" y="0"/>
          <a:ext cx="0" cy="0"/>
          <a:chOff x="0" y="0"/>
          <a:chExt cx="0" cy="0"/>
        </a:xfrm>
      </p:grpSpPr>
      <p:sp>
        <p:nvSpPr>
          <p:cNvPr id="30" name="Titolo Testo"/>
          <p:cNvSpPr txBox="1"/>
          <p:nvPr>
            <p:ph type="title"/>
          </p:nvPr>
        </p:nvSpPr>
        <p:spPr>
          <a:xfrm>
            <a:off x="1270000" y="3225800"/>
            <a:ext cx="10464800" cy="3302000"/>
          </a:xfrm>
          <a:prstGeom prst="rect">
            <a:avLst/>
          </a:prstGeom>
        </p:spPr>
        <p:txBody>
          <a:bodyPr/>
          <a:lstStyle/>
          <a:p>
            <a:pPr/>
            <a:r>
              <a:t>Titolo Testo</a:t>
            </a:r>
          </a:p>
        </p:txBody>
      </p:sp>
      <p:sp>
        <p:nvSpPr>
          <p:cNvPr id="3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Verticale">
    <p:spTree>
      <p:nvGrpSpPr>
        <p:cNvPr id="1" name=""/>
        <p:cNvGrpSpPr/>
        <p:nvPr/>
      </p:nvGrpSpPr>
      <p:grpSpPr>
        <a:xfrm>
          <a:off x="0" y="0"/>
          <a:ext cx="0" cy="0"/>
          <a:chOff x="0" y="0"/>
          <a:chExt cx="0" cy="0"/>
        </a:xfrm>
      </p:grpSpPr>
      <p:sp>
        <p:nvSpPr>
          <p:cNvPr id="38" name="Immagine"/>
          <p:cNvSpPr/>
          <p:nvPr>
            <p:ph type="pic" sz="half" idx="13"/>
          </p:nvPr>
        </p:nvSpPr>
        <p:spPr>
          <a:xfrm>
            <a:off x="6718300" y="635000"/>
            <a:ext cx="5334000" cy="8216900"/>
          </a:xfrm>
          <a:prstGeom prst="rect">
            <a:avLst/>
          </a:prstGeom>
        </p:spPr>
        <p:txBody>
          <a:bodyPr lIns="91439" tIns="45719" rIns="91439" bIns="45719" anchor="t">
            <a:noAutofit/>
          </a:bodyPr>
          <a:lstStyle/>
          <a:p>
            <a:pPr/>
          </a:p>
        </p:txBody>
      </p:sp>
      <p:sp>
        <p:nvSpPr>
          <p:cNvPr id="39" name="Titolo Testo"/>
          <p:cNvSpPr txBox="1"/>
          <p:nvPr>
            <p:ph type="title"/>
          </p:nvPr>
        </p:nvSpPr>
        <p:spPr>
          <a:xfrm>
            <a:off x="952500" y="635000"/>
            <a:ext cx="5334000" cy="3987800"/>
          </a:xfrm>
          <a:prstGeom prst="rect">
            <a:avLst/>
          </a:prstGeom>
        </p:spPr>
        <p:txBody>
          <a:bodyPr anchor="b"/>
          <a:lstStyle>
            <a:lvl1pPr>
              <a:defRPr sz="6000"/>
            </a:lvl1pPr>
          </a:lstStyle>
          <a:p>
            <a:pPr/>
            <a:r>
              <a:t>Titolo Testo</a:t>
            </a:r>
          </a:p>
        </p:txBody>
      </p:sp>
      <p:sp>
        <p:nvSpPr>
          <p:cNvPr id="40" name="Corpo livello uno…"/>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Corpo livello uno</a:t>
            </a:r>
          </a:p>
          <a:p>
            <a:pPr lvl="1"/>
            <a:r>
              <a:t>Corpo livello due</a:t>
            </a:r>
          </a:p>
          <a:p>
            <a:pPr lvl="2"/>
            <a:r>
              <a:t>Corpo livello tre</a:t>
            </a:r>
          </a:p>
          <a:p>
            <a:pPr lvl="3"/>
            <a:r>
              <a:t>Corpo livello quattro</a:t>
            </a:r>
          </a:p>
          <a:p>
            <a:pPr lvl="4"/>
            <a:r>
              <a:t>Corpo livello cinque</a:t>
            </a:r>
          </a:p>
        </p:txBody>
      </p:sp>
      <p:sp>
        <p:nvSpPr>
          <p:cNvPr id="4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 In alto">
    <p:spTree>
      <p:nvGrpSpPr>
        <p:cNvPr id="1" name=""/>
        <p:cNvGrpSpPr/>
        <p:nvPr/>
      </p:nvGrpSpPr>
      <p:grpSpPr>
        <a:xfrm>
          <a:off x="0" y="0"/>
          <a:ext cx="0" cy="0"/>
          <a:chOff x="0" y="0"/>
          <a:chExt cx="0" cy="0"/>
        </a:xfrm>
      </p:grpSpPr>
      <p:sp>
        <p:nvSpPr>
          <p:cNvPr id="48" name="Titolo Testo"/>
          <p:cNvSpPr txBox="1"/>
          <p:nvPr>
            <p:ph type="title"/>
          </p:nvPr>
        </p:nvSpPr>
        <p:spPr>
          <a:prstGeom prst="rect">
            <a:avLst/>
          </a:prstGeom>
        </p:spPr>
        <p:txBody>
          <a:bodyPr/>
          <a:lstStyle/>
          <a:p>
            <a:pPr/>
            <a:r>
              <a:t>Titolo Testo</a:t>
            </a:r>
          </a:p>
        </p:txBody>
      </p:sp>
      <p:sp>
        <p:nvSpPr>
          <p:cNvPr id="49"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punti elenco">
    <p:spTree>
      <p:nvGrpSpPr>
        <p:cNvPr id="1" name=""/>
        <p:cNvGrpSpPr/>
        <p:nvPr/>
      </p:nvGrpSpPr>
      <p:grpSpPr>
        <a:xfrm>
          <a:off x="0" y="0"/>
          <a:ext cx="0" cy="0"/>
          <a:chOff x="0" y="0"/>
          <a:chExt cx="0" cy="0"/>
        </a:xfrm>
      </p:grpSpPr>
      <p:sp>
        <p:nvSpPr>
          <p:cNvPr id="56" name="Titolo Testo"/>
          <p:cNvSpPr txBox="1"/>
          <p:nvPr>
            <p:ph type="title"/>
          </p:nvPr>
        </p:nvSpPr>
        <p:spPr>
          <a:prstGeom prst="rect">
            <a:avLst/>
          </a:prstGeom>
        </p:spPr>
        <p:txBody>
          <a:bodyPr/>
          <a:lstStyle/>
          <a:p>
            <a:pPr/>
            <a:r>
              <a:t>Titolo Testo</a:t>
            </a:r>
          </a:p>
        </p:txBody>
      </p:sp>
      <p:sp>
        <p:nvSpPr>
          <p:cNvPr id="57" name="Corpo livello uno…"/>
          <p:cNvSpPr txBox="1"/>
          <p:nvPr>
            <p:ph type="body" idx="1"/>
          </p:nvPr>
        </p:nvSpPr>
        <p:spPr>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58"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punti elenco e foto">
    <p:spTree>
      <p:nvGrpSpPr>
        <p:cNvPr id="1" name=""/>
        <p:cNvGrpSpPr/>
        <p:nvPr/>
      </p:nvGrpSpPr>
      <p:grpSpPr>
        <a:xfrm>
          <a:off x="0" y="0"/>
          <a:ext cx="0" cy="0"/>
          <a:chOff x="0" y="0"/>
          <a:chExt cx="0" cy="0"/>
        </a:xfrm>
      </p:grpSpPr>
      <p:sp>
        <p:nvSpPr>
          <p:cNvPr id="65" name="Immagin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olo Testo"/>
          <p:cNvSpPr txBox="1"/>
          <p:nvPr>
            <p:ph type="title"/>
          </p:nvPr>
        </p:nvSpPr>
        <p:spPr>
          <a:prstGeom prst="rect">
            <a:avLst/>
          </a:prstGeom>
        </p:spPr>
        <p:txBody>
          <a:bodyPr/>
          <a:lstStyle/>
          <a:p>
            <a:pPr/>
            <a:r>
              <a:t>Titolo Testo</a:t>
            </a:r>
          </a:p>
        </p:txBody>
      </p:sp>
      <p:sp>
        <p:nvSpPr>
          <p:cNvPr id="67" name="Corpo livello uno…"/>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68" name="Numero diapositiva"/>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nti elenco">
    <p:spTree>
      <p:nvGrpSpPr>
        <p:cNvPr id="1" name=""/>
        <p:cNvGrpSpPr/>
        <p:nvPr/>
      </p:nvGrpSpPr>
      <p:grpSpPr>
        <a:xfrm>
          <a:off x="0" y="0"/>
          <a:ext cx="0" cy="0"/>
          <a:chOff x="0" y="0"/>
          <a:chExt cx="0" cy="0"/>
        </a:xfrm>
      </p:grpSpPr>
      <p:sp>
        <p:nvSpPr>
          <p:cNvPr id="75" name="Corpo livello uno…"/>
          <p:cNvSpPr txBox="1"/>
          <p:nvPr>
            <p:ph type="body" idx="1"/>
          </p:nvPr>
        </p:nvSpPr>
        <p:spPr>
          <a:xfrm>
            <a:off x="952500" y="1270000"/>
            <a:ext cx="11099800" cy="7213600"/>
          </a:xfrm>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76"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3 per pagina">
    <p:spTree>
      <p:nvGrpSpPr>
        <p:cNvPr id="1" name=""/>
        <p:cNvGrpSpPr/>
        <p:nvPr/>
      </p:nvGrpSpPr>
      <p:grpSpPr>
        <a:xfrm>
          <a:off x="0" y="0"/>
          <a:ext cx="0" cy="0"/>
          <a:chOff x="0" y="0"/>
          <a:chExt cx="0" cy="0"/>
        </a:xfrm>
      </p:grpSpPr>
      <p:sp>
        <p:nvSpPr>
          <p:cNvPr id="83" name="Immagin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magine"/>
          <p:cNvSpPr/>
          <p:nvPr>
            <p:ph type="pic" sz="quarter" idx="14"/>
          </p:nvPr>
        </p:nvSpPr>
        <p:spPr>
          <a:xfrm>
            <a:off x="6718300" y="889000"/>
            <a:ext cx="5334000" cy="3771900"/>
          </a:xfrm>
          <a:prstGeom prst="rect">
            <a:avLst/>
          </a:prstGeom>
        </p:spPr>
        <p:txBody>
          <a:bodyPr lIns="91439" tIns="45719" rIns="91439" bIns="45719" anchor="t">
            <a:noAutofit/>
          </a:bodyPr>
          <a:lstStyle/>
          <a:p>
            <a:pPr/>
          </a:p>
        </p:txBody>
      </p:sp>
      <p:sp>
        <p:nvSpPr>
          <p:cNvPr id="85" name="Immagin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olo Testo"/>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Titolo Testo</a:t>
            </a:r>
          </a:p>
        </p:txBody>
      </p:sp>
      <p:sp>
        <p:nvSpPr>
          <p:cNvPr id="3" name="Corpo livello uno…"/>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Neue Medium"/>
          <a:ea typeface="Helvetica Neue Medium"/>
          <a:cs typeface="Helvetica Neue Medium"/>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Neue Medium"/>
          <a:ea typeface="Helvetica Neue Medium"/>
          <a:cs typeface="Helvetica Neue Medium"/>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Neue Medium"/>
          <a:ea typeface="Helvetica Neue Medium"/>
          <a:cs typeface="Helvetica Neue Medium"/>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Neue Medium"/>
          <a:ea typeface="Helvetica Neue Medium"/>
          <a:cs typeface="Helvetica Neue Medium"/>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Neue Medium"/>
          <a:ea typeface="Helvetica Neue Medium"/>
          <a:cs typeface="Helvetica Neue Medium"/>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Neue Medium"/>
          <a:ea typeface="Helvetica Neue Medium"/>
          <a:cs typeface="Helvetica Neue Medium"/>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Neue Medium"/>
          <a:ea typeface="Helvetica Neue Medium"/>
          <a:cs typeface="Helvetica Neue Medium"/>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Neue Medium"/>
          <a:ea typeface="Helvetica Neue Medium"/>
          <a:cs typeface="Helvetica Neue Medium"/>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Neue Medium"/>
          <a:ea typeface="Helvetica Neue Medium"/>
          <a:cs typeface="Helvetica Neue Medium"/>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j-lt"/>
          <a:ea typeface="+mj-ea"/>
          <a:cs typeface="+mj-cs"/>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j-lt"/>
          <a:ea typeface="+mj-ea"/>
          <a:cs typeface="+mj-cs"/>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j-lt"/>
          <a:ea typeface="+mj-ea"/>
          <a:cs typeface="+mj-cs"/>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j-lt"/>
          <a:ea typeface="+mj-ea"/>
          <a:cs typeface="+mj-cs"/>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j-lt"/>
          <a:ea typeface="+mj-ea"/>
          <a:cs typeface="+mj-cs"/>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j-lt"/>
          <a:ea typeface="+mj-ea"/>
          <a:cs typeface="+mj-cs"/>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j-lt"/>
          <a:ea typeface="+mj-ea"/>
          <a:cs typeface="+mj-cs"/>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j-lt"/>
          <a:ea typeface="+mj-ea"/>
          <a:cs typeface="+mj-cs"/>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j-lt"/>
          <a:ea typeface="+mj-ea"/>
          <a:cs typeface="+mj-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Rettangolo"/>
          <p:cNvSpPr/>
          <p:nvPr/>
        </p:nvSpPr>
        <p:spPr>
          <a:xfrm>
            <a:off x="605531" y="355351"/>
            <a:ext cx="5770019" cy="8862767"/>
          </a:xfrm>
          <a:prstGeom prst="rect">
            <a:avLst/>
          </a:prstGeom>
          <a:solidFill>
            <a:srgbClr val="FFFFFF"/>
          </a:solidFill>
          <a:ln w="25400">
            <a:solidFill>
              <a:srgbClr val="000000"/>
            </a:solidFill>
            <a:miter lim="400000"/>
          </a:ln>
        </p:spPr>
        <p:txBody>
          <a:bodyPr lIns="50800" tIns="50800" rIns="50800" bIns="50800" anchor="ctr"/>
          <a:lstStyle/>
          <a:p>
            <a:pPr>
              <a:defRPr sz="2200">
                <a:solidFill>
                  <a:srgbClr val="FFFFFF"/>
                </a:solidFill>
              </a:defRPr>
            </a:pPr>
          </a:p>
        </p:txBody>
      </p:sp>
      <p:sp>
        <p:nvSpPr>
          <p:cNvPr id="120" name="Rettangolo"/>
          <p:cNvSpPr/>
          <p:nvPr/>
        </p:nvSpPr>
        <p:spPr>
          <a:xfrm>
            <a:off x="6701532" y="355351"/>
            <a:ext cx="5770018" cy="8862767"/>
          </a:xfrm>
          <a:prstGeom prst="rect">
            <a:avLst/>
          </a:prstGeom>
          <a:solidFill>
            <a:srgbClr val="FFFFFF"/>
          </a:solidFill>
          <a:ln w="25400">
            <a:solidFill>
              <a:srgbClr val="000000"/>
            </a:solidFill>
            <a:miter lim="400000"/>
          </a:ln>
        </p:spPr>
        <p:txBody>
          <a:bodyPr lIns="50800" tIns="50800" rIns="50800" bIns="50800" anchor="ctr"/>
          <a:lstStyle/>
          <a:p>
            <a:pPr>
              <a:defRPr sz="2200">
                <a:solidFill>
                  <a:srgbClr val="FFFFFF"/>
                </a:solidFill>
              </a:defRPr>
            </a:pPr>
          </a:p>
        </p:txBody>
      </p:sp>
      <p:sp>
        <p:nvSpPr>
          <p:cNvPr id="121" name="Rettangolo"/>
          <p:cNvSpPr/>
          <p:nvPr/>
        </p:nvSpPr>
        <p:spPr>
          <a:xfrm>
            <a:off x="2503090" y="943923"/>
            <a:ext cx="1862286" cy="2328318"/>
          </a:xfrm>
          <a:prstGeom prst="rect">
            <a:avLst/>
          </a:prstGeom>
          <a:solidFill>
            <a:srgbClr val="FFFFFF"/>
          </a:solidFill>
          <a:ln w="25400">
            <a:solidFill>
              <a:srgbClr val="000000"/>
            </a:solidFill>
            <a:miter lim="400000"/>
          </a:ln>
        </p:spPr>
        <p:txBody>
          <a:bodyPr lIns="50800" tIns="50800" rIns="50800" bIns="50800" anchor="ctr"/>
          <a:lstStyle/>
          <a:p>
            <a:pPr>
              <a:defRPr sz="2200">
                <a:solidFill>
                  <a:srgbClr val="FFFFFF"/>
                </a:solidFill>
              </a:defRPr>
            </a:pPr>
          </a:p>
        </p:txBody>
      </p:sp>
      <p:sp>
        <p:nvSpPr>
          <p:cNvPr id="122" name="Name: Julius Caesar…"/>
          <p:cNvSpPr txBox="1"/>
          <p:nvPr/>
        </p:nvSpPr>
        <p:spPr>
          <a:xfrm>
            <a:off x="909757" y="4540584"/>
            <a:ext cx="5161567" cy="356803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just">
              <a:lnSpc>
                <a:spcPct val="150000"/>
              </a:lnSpc>
              <a:defRPr b="1" sz="1600">
                <a:latin typeface="+mj-lt"/>
                <a:ea typeface="+mj-ea"/>
                <a:cs typeface="+mj-cs"/>
                <a:sym typeface="Helvetica Neue"/>
              </a:defRPr>
            </a:pPr>
            <a:r>
              <a:t>Name: </a:t>
            </a:r>
          </a:p>
          <a:p>
            <a:pPr algn="just">
              <a:lnSpc>
                <a:spcPct val="150000"/>
              </a:lnSpc>
              <a:defRPr b="1" sz="1600">
                <a:latin typeface="+mj-lt"/>
                <a:ea typeface="+mj-ea"/>
                <a:cs typeface="+mj-cs"/>
                <a:sym typeface="Helvetica Neue"/>
              </a:defRPr>
            </a:pPr>
            <a:r>
              <a:t>Full name:</a:t>
            </a:r>
          </a:p>
          <a:p>
            <a:pPr algn="just">
              <a:lnSpc>
                <a:spcPct val="150000"/>
              </a:lnSpc>
              <a:defRPr b="1" sz="1600">
                <a:latin typeface="+mj-lt"/>
                <a:ea typeface="+mj-ea"/>
                <a:cs typeface="+mj-cs"/>
                <a:sym typeface="Helvetica Neue"/>
              </a:defRPr>
            </a:pPr>
            <a:r>
              <a:t>I was born in:</a:t>
            </a:r>
          </a:p>
          <a:p>
            <a:pPr algn="just">
              <a:lnSpc>
                <a:spcPct val="150000"/>
              </a:lnSpc>
              <a:defRPr b="1" sz="1600">
                <a:latin typeface="+mj-lt"/>
                <a:ea typeface="+mj-ea"/>
                <a:cs typeface="+mj-cs"/>
                <a:sym typeface="Helvetica Neue"/>
              </a:defRPr>
            </a:pPr>
            <a:r>
              <a:t>Date: </a:t>
            </a:r>
          </a:p>
          <a:p>
            <a:pPr algn="just">
              <a:lnSpc>
                <a:spcPct val="150000"/>
              </a:lnSpc>
              <a:defRPr b="1" sz="1600">
                <a:latin typeface="+mj-lt"/>
                <a:ea typeface="+mj-ea"/>
                <a:cs typeface="+mj-cs"/>
                <a:sym typeface="Helvetica Neue"/>
              </a:defRPr>
            </a:pPr>
            <a:r>
              <a:t>Eyes: </a:t>
            </a:r>
          </a:p>
          <a:p>
            <a:pPr algn="just">
              <a:lnSpc>
                <a:spcPct val="150000"/>
              </a:lnSpc>
              <a:defRPr b="1" sz="1600">
                <a:latin typeface="+mj-lt"/>
                <a:ea typeface="+mj-ea"/>
                <a:cs typeface="+mj-cs"/>
                <a:sym typeface="Helvetica Neue"/>
              </a:defRPr>
            </a:pPr>
            <a:r>
              <a:t>Hair:</a:t>
            </a:r>
          </a:p>
          <a:p>
            <a:pPr algn="just">
              <a:lnSpc>
                <a:spcPct val="150000"/>
              </a:lnSpc>
              <a:defRPr b="1" sz="1600">
                <a:latin typeface="+mj-lt"/>
                <a:ea typeface="+mj-ea"/>
                <a:cs typeface="+mj-cs"/>
                <a:sym typeface="Helvetica Neue"/>
              </a:defRPr>
            </a:pPr>
            <a:r>
              <a:t>Body size:</a:t>
            </a:r>
          </a:p>
          <a:p>
            <a:pPr algn="just">
              <a:lnSpc>
                <a:spcPct val="150000"/>
              </a:lnSpc>
              <a:defRPr b="1" sz="1600">
                <a:latin typeface="+mj-lt"/>
                <a:ea typeface="+mj-ea"/>
                <a:cs typeface="+mj-cs"/>
                <a:sym typeface="Helvetica Neue"/>
              </a:defRPr>
            </a:pPr>
            <a:r>
              <a:t>Job: </a:t>
            </a:r>
          </a:p>
          <a:p>
            <a:pPr algn="just">
              <a:lnSpc>
                <a:spcPct val="150000"/>
              </a:lnSpc>
              <a:defRPr b="1" sz="1600">
                <a:latin typeface="+mj-lt"/>
                <a:ea typeface="+mj-ea"/>
                <a:cs typeface="+mj-cs"/>
                <a:sym typeface="Helvetica Neue"/>
              </a:defRPr>
            </a:pPr>
            <a:r>
              <a:t>Married with: </a:t>
            </a:r>
            <a:endParaRPr b="0"/>
          </a:p>
          <a:p>
            <a:pPr algn="just">
              <a:lnSpc>
                <a:spcPct val="150000"/>
              </a:lnSpc>
              <a:defRPr b="1" sz="1600">
                <a:latin typeface="+mj-lt"/>
                <a:ea typeface="+mj-ea"/>
                <a:cs typeface="+mj-cs"/>
                <a:sym typeface="Helvetica Neue"/>
              </a:defRPr>
            </a:pPr>
            <a:r>
              <a:t>Children:</a:t>
            </a:r>
          </a:p>
        </p:txBody>
      </p:sp>
      <p:sp>
        <p:nvSpPr>
          <p:cNvPr id="123" name="During his life he did: He made many changes to Rome. He put my own supporters in the Senate. He built new buildings and temples in the city of Rome. He even changed the calendar to the now famous Julian calendar with 365 days and a leap year.…"/>
          <p:cNvSpPr txBox="1"/>
          <p:nvPr/>
        </p:nvSpPr>
        <p:spPr>
          <a:xfrm>
            <a:off x="7005757" y="3186788"/>
            <a:ext cx="5161566" cy="249102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just">
              <a:lnSpc>
                <a:spcPct val="150000"/>
              </a:lnSpc>
              <a:defRPr b="1" sz="1600">
                <a:latin typeface="+mj-lt"/>
                <a:ea typeface="+mj-ea"/>
                <a:cs typeface="+mj-cs"/>
                <a:sym typeface="Helvetica Neue"/>
              </a:defRPr>
            </a:pPr>
            <a:r>
              <a:t>During his life he did:</a:t>
            </a:r>
          </a:p>
          <a:p>
            <a:pPr algn="just">
              <a:lnSpc>
                <a:spcPct val="150000"/>
              </a:lnSpc>
              <a:defRPr b="1" sz="1600">
                <a:latin typeface="+mj-lt"/>
                <a:ea typeface="+mj-ea"/>
                <a:cs typeface="+mj-cs"/>
                <a:sym typeface="Helvetica Neue"/>
              </a:defRPr>
            </a:pPr>
          </a:p>
          <a:p>
            <a:pPr algn="just">
              <a:lnSpc>
                <a:spcPct val="150000"/>
              </a:lnSpc>
              <a:defRPr b="1" sz="1600">
                <a:latin typeface="+mj-lt"/>
                <a:ea typeface="+mj-ea"/>
                <a:cs typeface="+mj-cs"/>
                <a:sym typeface="Helvetica Neue"/>
              </a:defRPr>
            </a:pPr>
            <a:r>
              <a:t>He’s best known for:</a:t>
            </a:r>
          </a:p>
          <a:p>
            <a:pPr algn="just">
              <a:lnSpc>
                <a:spcPct val="150000"/>
              </a:lnSpc>
              <a:defRPr b="1" sz="1600">
                <a:latin typeface="+mj-lt"/>
                <a:ea typeface="+mj-ea"/>
                <a:cs typeface="+mj-cs"/>
                <a:sym typeface="Helvetica Neue"/>
              </a:defRPr>
            </a:pPr>
          </a:p>
          <a:p>
            <a:pPr algn="just">
              <a:lnSpc>
                <a:spcPct val="150000"/>
              </a:lnSpc>
              <a:defRPr b="1" sz="1600">
                <a:latin typeface="+mj-lt"/>
                <a:ea typeface="+mj-ea"/>
                <a:cs typeface="+mj-cs"/>
                <a:sym typeface="Helvetica Neue"/>
              </a:defRPr>
            </a:pPr>
            <a:r>
              <a:t>His famous quote:</a:t>
            </a:r>
          </a:p>
          <a:p>
            <a:pPr algn="just">
              <a:lnSpc>
                <a:spcPct val="150000"/>
              </a:lnSpc>
              <a:defRPr b="1" sz="1600">
                <a:latin typeface="+mj-lt"/>
                <a:ea typeface="+mj-ea"/>
                <a:cs typeface="+mj-cs"/>
                <a:sym typeface="Helvetica Neue"/>
              </a:defRPr>
            </a:pPr>
          </a:p>
          <a:p>
            <a:pPr algn="just">
              <a:lnSpc>
                <a:spcPct val="150000"/>
              </a:lnSpc>
              <a:defRPr b="1" sz="1600">
                <a:latin typeface="+mj-lt"/>
                <a:ea typeface="+mj-ea"/>
                <a:cs typeface="+mj-cs"/>
                <a:sym typeface="Helvetica Neue"/>
              </a:defRPr>
            </a:pPr>
            <a:r>
              <a:t>In the end:</a:t>
            </a:r>
          </a:p>
        </p:txBody>
      </p:sp>
      <p:sp>
        <p:nvSpPr>
          <p:cNvPr id="124" name="JULIUS CAESAR’ S IDENTITY CARD"/>
          <p:cNvSpPr txBox="1"/>
          <p:nvPr/>
        </p:nvSpPr>
        <p:spPr>
          <a:xfrm>
            <a:off x="1327984" y="379070"/>
            <a:ext cx="4325113" cy="4610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atin typeface="+mj-lt"/>
                <a:ea typeface="+mj-ea"/>
                <a:cs typeface="+mj-cs"/>
                <a:sym typeface="Helvetica Neue"/>
              </a:defRPr>
            </a:lvl1pPr>
          </a:lstStyle>
          <a:p>
            <a:pPr/>
            <a:r>
              <a:t>…………..’ S IDENTITY CARD</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