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70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a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5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2617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8625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124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605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010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894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64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4345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771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949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90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7420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THE SOLAR SYSTEM</a:t>
            </a:r>
            <a:endParaRPr lang="es-ES" sz="6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69" y="1630581"/>
            <a:ext cx="8649336" cy="51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TextBox"/>
          <p:cNvSpPr txBox="1"/>
          <p:nvPr/>
        </p:nvSpPr>
        <p:spPr>
          <a:xfrm>
            <a:off x="3958226" y="6150279"/>
            <a:ext cx="494778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School   of   </a:t>
            </a:r>
            <a:r>
              <a:rPr lang="en-US" sz="4000" dirty="0" err="1" smtClean="0">
                <a:solidFill>
                  <a:schemeClr val="bg1"/>
                </a:solidFill>
              </a:rPr>
              <a:t>Palekastro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39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URANUS</a:t>
            </a:r>
            <a:endParaRPr lang="es-ES" sz="6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4454" b="14454"/>
          <a:stretch>
            <a:fillRect/>
          </a:stretch>
        </p:blipFill>
        <p:spPr>
          <a:xfrm>
            <a:off x="6234300" y="165591"/>
            <a:ext cx="2599196" cy="1429458"/>
          </a:xfrm>
        </p:spPr>
      </p:pic>
      <p:sp>
        <p:nvSpPr>
          <p:cNvPr id="3" name="CuadroTexto 2"/>
          <p:cNvSpPr txBox="1"/>
          <p:nvPr/>
        </p:nvSpPr>
        <p:spPr>
          <a:xfrm>
            <a:off x="966526" y="2229633"/>
            <a:ext cx="74256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seventh</a:t>
            </a:r>
            <a:r>
              <a:rPr lang="es-ES" sz="3200" dirty="0" smtClean="0"/>
              <a:t> </a:t>
            </a:r>
            <a:r>
              <a:rPr lang="es-ES" sz="3200" dirty="0" err="1" smtClean="0"/>
              <a:t>planet</a:t>
            </a:r>
            <a:r>
              <a:rPr lang="es-ES" sz="3200" dirty="0" smtClean="0"/>
              <a:t> </a:t>
            </a:r>
            <a:r>
              <a:rPr lang="es-ES" sz="3200" dirty="0" err="1" smtClean="0"/>
              <a:t>closest</a:t>
            </a:r>
            <a:r>
              <a:rPr lang="es-ES" sz="3200" dirty="0" smtClean="0"/>
              <a:t> to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Sun</a:t>
            </a:r>
            <a:endParaRPr lang="es-ES" sz="3200" dirty="0" smtClean="0"/>
          </a:p>
          <a:p>
            <a:pPr marL="285750" indent="-285750">
              <a:buFont typeface="Arial"/>
              <a:buChar char="•"/>
            </a:pPr>
            <a:endParaRPr lang="es-ES" sz="3200" u="sng" dirty="0"/>
          </a:p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It’s</a:t>
            </a:r>
            <a:r>
              <a:rPr lang="es-ES" sz="3200" dirty="0" smtClean="0"/>
              <a:t> </a:t>
            </a:r>
            <a:r>
              <a:rPr lang="es-ES" sz="3200" dirty="0" err="1" smtClean="0"/>
              <a:t>an</a:t>
            </a:r>
            <a:r>
              <a:rPr lang="es-ES" sz="3200" dirty="0" smtClean="0"/>
              <a:t> </a:t>
            </a:r>
            <a:r>
              <a:rPr lang="es-ES" sz="3200" dirty="0" err="1" smtClean="0"/>
              <a:t>extremely</a:t>
            </a:r>
            <a:r>
              <a:rPr lang="es-ES" sz="3200" dirty="0" smtClean="0"/>
              <a:t> </a:t>
            </a:r>
            <a:r>
              <a:rPr lang="es-ES" sz="3200" dirty="0" err="1" smtClean="0"/>
              <a:t>cold</a:t>
            </a:r>
            <a:r>
              <a:rPr lang="es-ES" sz="3200" dirty="0" smtClean="0"/>
              <a:t> </a:t>
            </a:r>
            <a:r>
              <a:rPr lang="es-ES" sz="3200" dirty="0" err="1" smtClean="0"/>
              <a:t>planet</a:t>
            </a:r>
            <a:endParaRPr lang="es-ES" sz="3200" dirty="0" smtClean="0"/>
          </a:p>
          <a:p>
            <a:pPr marL="285750" indent="-285750">
              <a:buFont typeface="Arial"/>
              <a:buChar char="•"/>
            </a:pPr>
            <a:endParaRPr lang="es-ES" sz="3200" dirty="0"/>
          </a:p>
          <a:p>
            <a:pPr marL="285750" indent="-285750">
              <a:buFont typeface="Arial"/>
              <a:buChar char="•"/>
            </a:pPr>
            <a:r>
              <a:rPr lang="es-ES" sz="3200" dirty="0" err="1"/>
              <a:t>It’s</a:t>
            </a:r>
            <a:r>
              <a:rPr lang="es-ES" sz="3200" dirty="0"/>
              <a:t> </a:t>
            </a:r>
            <a:r>
              <a:rPr lang="es-ES" sz="3200" dirty="0" err="1"/>
              <a:t>made</a:t>
            </a:r>
            <a:r>
              <a:rPr lang="es-ES" sz="3200" dirty="0"/>
              <a:t> of </a:t>
            </a:r>
            <a:r>
              <a:rPr lang="es-ES" sz="3200" dirty="0" smtClean="0"/>
              <a:t>gas</a:t>
            </a:r>
            <a:endParaRPr lang="es-ES" sz="3200" dirty="0"/>
          </a:p>
          <a:p>
            <a:pPr marL="285750" indent="-285750">
              <a:buFont typeface="Arial"/>
              <a:buChar char="•"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31823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NEPTUNE</a:t>
            </a:r>
            <a:endParaRPr lang="es-ES" sz="6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127216" y="2383918"/>
            <a:ext cx="62875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eighth</a:t>
            </a:r>
            <a:r>
              <a:rPr lang="es-ES" sz="3200" dirty="0" smtClean="0"/>
              <a:t> </a:t>
            </a:r>
            <a:r>
              <a:rPr lang="es-ES" sz="3200" dirty="0" err="1" smtClean="0"/>
              <a:t>planet</a:t>
            </a:r>
            <a:r>
              <a:rPr lang="es-ES" sz="3200" dirty="0" smtClean="0"/>
              <a:t> </a:t>
            </a:r>
            <a:r>
              <a:rPr lang="es-ES" sz="3200" dirty="0" err="1" smtClean="0"/>
              <a:t>from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Sun</a:t>
            </a:r>
            <a:endParaRPr lang="es-ES" sz="3200" dirty="0" smtClean="0"/>
          </a:p>
          <a:p>
            <a:pPr marL="285750" indent="-285750">
              <a:buFont typeface="Arial"/>
              <a:buChar char="•"/>
            </a:pPr>
            <a:endParaRPr lang="es-ES" sz="3200" dirty="0"/>
          </a:p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It’s</a:t>
            </a:r>
            <a:r>
              <a:rPr lang="es-ES" sz="3200" dirty="0" smtClean="0"/>
              <a:t> a </a:t>
            </a:r>
            <a:r>
              <a:rPr lang="es-ES" sz="3200" dirty="0" err="1" smtClean="0"/>
              <a:t>very</a:t>
            </a:r>
            <a:r>
              <a:rPr lang="es-ES" sz="3200" dirty="0" smtClean="0"/>
              <a:t> </a:t>
            </a:r>
            <a:r>
              <a:rPr lang="es-ES" sz="3200" dirty="0" err="1" smtClean="0"/>
              <a:t>windy</a:t>
            </a:r>
            <a:r>
              <a:rPr lang="es-ES" sz="3200" dirty="0" smtClean="0"/>
              <a:t> </a:t>
            </a:r>
            <a:r>
              <a:rPr lang="es-ES" sz="3200" dirty="0" err="1" smtClean="0"/>
              <a:t>planet</a:t>
            </a:r>
            <a:endParaRPr lang="es-ES" sz="3200" dirty="0" smtClean="0"/>
          </a:p>
          <a:p>
            <a:pPr marL="285750" indent="-285750"/>
            <a:endParaRPr lang="es-ES" sz="3200" dirty="0" smtClean="0"/>
          </a:p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</a:t>
            </a:r>
            <a:r>
              <a:rPr lang="es-ES" sz="3200" dirty="0" smtClean="0"/>
              <a:t> has </a:t>
            </a:r>
            <a:r>
              <a:rPr lang="es-ES" sz="3200" dirty="0" err="1" smtClean="0"/>
              <a:t>very</a:t>
            </a:r>
            <a:r>
              <a:rPr lang="es-ES" sz="3200" dirty="0" smtClean="0"/>
              <a:t> </a:t>
            </a:r>
            <a:r>
              <a:rPr lang="es-ES" sz="3200" dirty="0" err="1" smtClean="0"/>
              <a:t>strong</a:t>
            </a:r>
            <a:r>
              <a:rPr lang="es-ES" sz="3200" dirty="0" smtClean="0"/>
              <a:t> </a:t>
            </a:r>
            <a:r>
              <a:rPr lang="es-ES" sz="3200" dirty="0" err="1" smtClean="0"/>
              <a:t>winds</a:t>
            </a:r>
            <a:endParaRPr lang="es-E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176" y="112278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31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9357" y="825264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our</a:t>
            </a:r>
            <a:r>
              <a:rPr lang="es-ES" dirty="0" smtClean="0"/>
              <a:t> Solar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nine</a:t>
            </a:r>
            <a:r>
              <a:rPr lang="es-ES" dirty="0" smtClean="0"/>
              <a:t> </a:t>
            </a:r>
            <a:r>
              <a:rPr lang="es-ES" dirty="0" err="1"/>
              <a:t>planets</a:t>
            </a:r>
            <a:r>
              <a:rPr lang="es-ES" dirty="0"/>
              <a:t> </a:t>
            </a:r>
            <a:r>
              <a:rPr lang="es-ES" dirty="0" err="1" smtClean="0"/>
              <a:t>orbit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Sun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r>
              <a:rPr lang="es-ES" dirty="0" smtClean="0"/>
              <a:t>Mercury, Venus, </a:t>
            </a:r>
            <a:r>
              <a:rPr lang="es-ES" dirty="0" err="1" smtClean="0"/>
              <a:t>Earth</a:t>
            </a:r>
            <a:r>
              <a:rPr lang="es-ES" dirty="0" smtClean="0"/>
              <a:t>, </a:t>
            </a:r>
            <a:r>
              <a:rPr lang="es-ES" dirty="0" err="1" smtClean="0"/>
              <a:t>Mars</a:t>
            </a:r>
            <a:r>
              <a:rPr lang="es-ES" dirty="0" smtClean="0"/>
              <a:t>, </a:t>
            </a:r>
            <a:r>
              <a:rPr lang="es-ES" dirty="0" err="1" smtClean="0"/>
              <a:t>Jupiter</a:t>
            </a:r>
            <a:r>
              <a:rPr lang="es-ES" dirty="0" smtClean="0"/>
              <a:t>, </a:t>
            </a:r>
            <a:r>
              <a:rPr lang="es-ES" dirty="0" err="1" smtClean="0"/>
              <a:t>Saturn</a:t>
            </a:r>
            <a:r>
              <a:rPr lang="es-ES" dirty="0" smtClean="0"/>
              <a:t>, </a:t>
            </a:r>
            <a:r>
              <a:rPr lang="es-ES" dirty="0" err="1" smtClean="0"/>
              <a:t>Uranus</a:t>
            </a:r>
            <a:r>
              <a:rPr lang="es-ES" dirty="0" smtClean="0"/>
              <a:t>, </a:t>
            </a:r>
            <a:r>
              <a:rPr lang="es-ES" dirty="0" err="1" smtClean="0"/>
              <a:t>Neptune</a:t>
            </a:r>
            <a:r>
              <a:rPr lang="es-ES" dirty="0" smtClean="0"/>
              <a:t> and Pluto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Sun</a:t>
            </a:r>
            <a:r>
              <a:rPr lang="es-ES" dirty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/>
              <a:t>in </a:t>
            </a:r>
            <a:r>
              <a:rPr lang="es-ES" dirty="0" err="1" smtClean="0"/>
              <a:t>the</a:t>
            </a:r>
            <a:r>
              <a:rPr lang="es-ES" dirty="0"/>
              <a:t> </a:t>
            </a:r>
            <a:r>
              <a:rPr lang="es-ES" dirty="0" smtClean="0"/>
              <a:t>centre of </a:t>
            </a:r>
            <a:r>
              <a:rPr lang="es-ES" dirty="0" err="1" smtClean="0"/>
              <a:t>the</a:t>
            </a:r>
            <a:r>
              <a:rPr lang="es-ES" dirty="0" smtClean="0"/>
              <a:t> Solar </a:t>
            </a:r>
            <a:r>
              <a:rPr lang="es-ES" dirty="0" err="1" smtClean="0"/>
              <a:t>System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planets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orbit</a:t>
            </a:r>
            <a:r>
              <a:rPr lang="es-ES" dirty="0" smtClean="0"/>
              <a:t>  </a:t>
            </a:r>
            <a:r>
              <a:rPr lang="es-ES" dirty="0" err="1"/>
              <a:t>around</a:t>
            </a:r>
            <a:r>
              <a:rPr lang="es-ES" dirty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5253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6031450" cy="1143000"/>
          </a:xfrm>
        </p:spPr>
        <p:txBody>
          <a:bodyPr/>
          <a:lstStyle/>
          <a:p>
            <a:r>
              <a:rPr lang="es-ES" dirty="0" smtClean="0"/>
              <a:t>THE SUN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3254" b="13254"/>
          <a:stretch>
            <a:fillRect/>
          </a:stretch>
        </p:blipFill>
        <p:spPr>
          <a:xfrm>
            <a:off x="5799550" y="0"/>
            <a:ext cx="3344449" cy="2126760"/>
          </a:xfrm>
        </p:spPr>
      </p:pic>
      <p:sp>
        <p:nvSpPr>
          <p:cNvPr id="5" name="CuadroTexto 4"/>
          <p:cNvSpPr txBox="1"/>
          <p:nvPr/>
        </p:nvSpPr>
        <p:spPr>
          <a:xfrm>
            <a:off x="402328" y="2913227"/>
            <a:ext cx="82878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in </a:t>
            </a:r>
            <a:r>
              <a:rPr lang="es-ES" sz="3200" dirty="0" err="1" smtClean="0"/>
              <a:t>the</a:t>
            </a:r>
            <a:r>
              <a:rPr lang="es-ES" sz="3200" dirty="0" smtClean="0"/>
              <a:t> centre of </a:t>
            </a:r>
            <a:r>
              <a:rPr lang="es-ES" sz="3200" dirty="0" err="1" smtClean="0"/>
              <a:t>the</a:t>
            </a:r>
            <a:r>
              <a:rPr lang="es-ES" sz="3200" dirty="0" smtClean="0"/>
              <a:t> Solar </a:t>
            </a:r>
            <a:r>
              <a:rPr lang="es-ES" sz="3200" dirty="0" err="1" smtClean="0"/>
              <a:t>System</a:t>
            </a:r>
            <a:endParaRPr lang="es-ES" sz="3200" dirty="0" smtClean="0"/>
          </a:p>
          <a:p>
            <a:pPr marL="285750" indent="-285750">
              <a:buFont typeface="Arial"/>
              <a:buChar char="•"/>
            </a:pPr>
            <a:endParaRPr lang="es-ES" sz="3200" dirty="0"/>
          </a:p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a </a:t>
            </a:r>
            <a:r>
              <a:rPr lang="es-ES" sz="3200" dirty="0" err="1" smtClean="0"/>
              <a:t>star</a:t>
            </a:r>
            <a:endParaRPr lang="es-ES" sz="3200" dirty="0" smtClean="0"/>
          </a:p>
          <a:p>
            <a:pPr marL="285750" indent="-285750">
              <a:buFont typeface="Arial"/>
              <a:buChar char="•"/>
            </a:pPr>
            <a:endParaRPr lang="es-ES" sz="3200" dirty="0"/>
          </a:p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about</a:t>
            </a:r>
            <a:r>
              <a:rPr lang="es-ES" sz="3200" dirty="0" smtClean="0"/>
              <a:t> 1million times </a:t>
            </a:r>
            <a:r>
              <a:rPr lang="es-ES" sz="3200" dirty="0" err="1" smtClean="0"/>
              <a:t>bigger</a:t>
            </a:r>
            <a:r>
              <a:rPr lang="es-ES" sz="3200" dirty="0" smtClean="0"/>
              <a:t> </a:t>
            </a:r>
            <a:r>
              <a:rPr lang="es-ES" sz="3200" dirty="0" err="1" smtClean="0"/>
              <a:t>than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Earth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620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991" y="408609"/>
            <a:ext cx="6400800" cy="1027044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chemeClr val="tx1"/>
                </a:solidFill>
              </a:rPr>
              <a:t>MERCURY</a:t>
            </a:r>
            <a:endParaRPr lang="es-ES" sz="6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611" y="0"/>
            <a:ext cx="1572581" cy="157136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06438" y="2265557"/>
            <a:ext cx="6111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err="1" smtClean="0">
                <a:latin typeface="Calibri" panose="020F0502020204030204" pitchFamily="34" charset="0"/>
                <a:cs typeface="Comic Sans MS"/>
              </a:rPr>
              <a:t>It</a:t>
            </a:r>
            <a:r>
              <a:rPr lang="es-ES" sz="3200" dirty="0" smtClean="0">
                <a:latin typeface="Calibri" panose="020F0502020204030204" pitchFamily="34" charset="0"/>
                <a:cs typeface="Comic Sans MS"/>
              </a:rPr>
              <a:t> </a:t>
            </a:r>
            <a:r>
              <a:rPr lang="es-ES" sz="3200" dirty="0" err="1" smtClean="0">
                <a:latin typeface="Calibri" panose="020F0502020204030204" pitchFamily="34" charset="0"/>
                <a:cs typeface="Comic Sans MS"/>
              </a:rPr>
              <a:t>is</a:t>
            </a:r>
            <a:r>
              <a:rPr lang="es-ES" sz="3200" dirty="0" smtClean="0">
                <a:latin typeface="Calibri" panose="020F0502020204030204" pitchFamily="34" charset="0"/>
                <a:cs typeface="Comic Sans MS"/>
              </a:rPr>
              <a:t> </a:t>
            </a:r>
            <a:r>
              <a:rPr lang="es-ES" sz="3200" dirty="0" err="1" smtClean="0">
                <a:latin typeface="Calibri" panose="020F0502020204030204" pitchFamily="34" charset="0"/>
                <a:cs typeface="Comic Sans MS"/>
              </a:rPr>
              <a:t>the</a:t>
            </a:r>
            <a:r>
              <a:rPr lang="es-ES" sz="3200" dirty="0" smtClean="0">
                <a:latin typeface="Calibri" panose="020F0502020204030204" pitchFamily="34" charset="0"/>
                <a:cs typeface="Comic Sans MS"/>
              </a:rPr>
              <a:t> </a:t>
            </a:r>
            <a:r>
              <a:rPr lang="es-ES" sz="3200" dirty="0" err="1" smtClean="0">
                <a:latin typeface="Calibri" panose="020F0502020204030204" pitchFamily="34" charset="0"/>
                <a:cs typeface="Comic Sans MS"/>
              </a:rPr>
              <a:t>closest</a:t>
            </a:r>
            <a:r>
              <a:rPr lang="es-ES" sz="3200" dirty="0" smtClean="0">
                <a:latin typeface="Calibri" panose="020F0502020204030204" pitchFamily="34" charset="0"/>
                <a:cs typeface="Comic Sans MS"/>
              </a:rPr>
              <a:t> </a:t>
            </a:r>
            <a:r>
              <a:rPr lang="es-ES" sz="3200" dirty="0" err="1" smtClean="0">
                <a:latin typeface="Calibri" panose="020F0502020204030204" pitchFamily="34" charset="0"/>
                <a:cs typeface="Comic Sans MS"/>
              </a:rPr>
              <a:t>planet</a:t>
            </a:r>
            <a:r>
              <a:rPr lang="es-ES" sz="3200" dirty="0" smtClean="0">
                <a:latin typeface="Calibri" panose="020F0502020204030204" pitchFamily="34" charset="0"/>
                <a:cs typeface="Comic Sans MS"/>
              </a:rPr>
              <a:t> </a:t>
            </a:r>
            <a:r>
              <a:rPr lang="es-ES" sz="3200" dirty="0" err="1" smtClean="0">
                <a:latin typeface="Calibri" panose="020F0502020204030204" pitchFamily="34" charset="0"/>
                <a:cs typeface="Comic Sans MS"/>
              </a:rPr>
              <a:t>to</a:t>
            </a:r>
            <a:r>
              <a:rPr lang="es-ES" sz="3200" dirty="0" smtClean="0">
                <a:latin typeface="Calibri" panose="020F0502020204030204" pitchFamily="34" charset="0"/>
                <a:cs typeface="Comic Sans MS"/>
              </a:rPr>
              <a:t> </a:t>
            </a:r>
            <a:r>
              <a:rPr lang="es-ES" sz="3200" dirty="0" err="1" smtClean="0">
                <a:latin typeface="Calibri" panose="020F0502020204030204" pitchFamily="34" charset="0"/>
                <a:cs typeface="Comic Sans MS"/>
              </a:rPr>
              <a:t>the</a:t>
            </a:r>
            <a:r>
              <a:rPr lang="es-ES" sz="3200" dirty="0" smtClean="0">
                <a:latin typeface="Calibri" panose="020F0502020204030204" pitchFamily="34" charset="0"/>
                <a:cs typeface="Comic Sans MS"/>
              </a:rPr>
              <a:t> </a:t>
            </a:r>
            <a:r>
              <a:rPr lang="es-ES" sz="3200" dirty="0" err="1" smtClean="0">
                <a:latin typeface="Calibri" panose="020F0502020204030204" pitchFamily="34" charset="0"/>
                <a:cs typeface="Comic Sans MS"/>
              </a:rPr>
              <a:t>Sun</a:t>
            </a:r>
            <a:endParaRPr lang="es-ES" sz="3200" dirty="0" smtClean="0">
              <a:latin typeface="Calibri" panose="020F0502020204030204" pitchFamily="34" charset="0"/>
              <a:cs typeface="Comic Sans MS"/>
            </a:endParaRPr>
          </a:p>
          <a:p>
            <a:endParaRPr lang="es-ES" sz="3200" dirty="0" smtClean="0">
              <a:latin typeface="Calibri" panose="020F0502020204030204" pitchFamily="34" charset="0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s-ES" sz="3200" dirty="0" err="1" smtClean="0">
                <a:latin typeface="Calibri" panose="020F0502020204030204" pitchFamily="34" charset="0"/>
                <a:cs typeface="Comic Sans MS"/>
              </a:rPr>
              <a:t>It’s</a:t>
            </a:r>
            <a:r>
              <a:rPr lang="es-ES" sz="3200" dirty="0" smtClean="0">
                <a:latin typeface="Calibri" panose="020F0502020204030204" pitchFamily="34" charset="0"/>
                <a:cs typeface="Comic Sans MS"/>
              </a:rPr>
              <a:t> a </a:t>
            </a:r>
            <a:r>
              <a:rPr lang="es-ES" sz="3200" dirty="0" err="1" smtClean="0">
                <a:latin typeface="Calibri" panose="020F0502020204030204" pitchFamily="34" charset="0"/>
                <a:cs typeface="Comic Sans MS"/>
              </a:rPr>
              <a:t>rocky</a:t>
            </a:r>
            <a:r>
              <a:rPr lang="es-ES" sz="3200" dirty="0" smtClean="0">
                <a:latin typeface="Calibri" panose="020F0502020204030204" pitchFamily="34" charset="0"/>
                <a:cs typeface="Comic Sans MS"/>
              </a:rPr>
              <a:t> </a:t>
            </a:r>
            <a:r>
              <a:rPr lang="es-ES" sz="3200" dirty="0" err="1" smtClean="0">
                <a:latin typeface="Calibri" panose="020F0502020204030204" pitchFamily="34" charset="0"/>
                <a:cs typeface="Comic Sans MS"/>
              </a:rPr>
              <a:t>planet</a:t>
            </a:r>
            <a:r>
              <a:rPr lang="es-ES" sz="3200" dirty="0" smtClean="0">
                <a:latin typeface="Calibri" panose="020F0502020204030204" pitchFamily="34" charset="0"/>
                <a:cs typeface="Comic Sans MS"/>
              </a:rPr>
              <a:t> </a:t>
            </a:r>
            <a:endParaRPr lang="es-ES" sz="3200" dirty="0">
              <a:latin typeface="Calibri" panose="020F0502020204030204" pitchFamily="34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0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17" y="148665"/>
            <a:ext cx="8229600" cy="1143000"/>
          </a:xfrm>
        </p:spPr>
        <p:txBody>
          <a:bodyPr>
            <a:normAutofit/>
          </a:bodyPr>
          <a:lstStyle/>
          <a:p>
            <a:r>
              <a:rPr lang="es-ES" sz="6000" dirty="0" smtClean="0"/>
              <a:t>VENUS</a:t>
            </a:r>
            <a:endParaRPr lang="es-ES" sz="6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963" y="238455"/>
            <a:ext cx="2120653" cy="21064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6417" y="2575914"/>
            <a:ext cx="77350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second</a:t>
            </a:r>
            <a:r>
              <a:rPr lang="es-ES" sz="3200" dirty="0" smtClean="0"/>
              <a:t> </a:t>
            </a:r>
            <a:r>
              <a:rPr lang="es-ES" sz="3200" dirty="0" err="1" smtClean="0"/>
              <a:t>planet</a:t>
            </a:r>
            <a:r>
              <a:rPr lang="es-ES" sz="3200" dirty="0" smtClean="0"/>
              <a:t> </a:t>
            </a:r>
            <a:r>
              <a:rPr lang="es-ES" sz="3200" dirty="0" err="1" smtClean="0"/>
              <a:t>closest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Sun</a:t>
            </a:r>
            <a:endParaRPr lang="es-ES" sz="3200" dirty="0" smtClean="0"/>
          </a:p>
          <a:p>
            <a:pPr marL="285750" indent="-285750">
              <a:buFont typeface="Arial"/>
              <a:buChar char="•"/>
            </a:pPr>
            <a:endParaRPr lang="es-ES" sz="3200" dirty="0"/>
          </a:p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It’s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hottest</a:t>
            </a:r>
            <a:r>
              <a:rPr lang="es-ES" sz="3200" dirty="0" smtClean="0"/>
              <a:t> </a:t>
            </a:r>
            <a:r>
              <a:rPr lang="es-ES" sz="3200" dirty="0" err="1" smtClean="0"/>
              <a:t>planet</a:t>
            </a:r>
            <a:r>
              <a:rPr lang="es-ES" sz="3200" dirty="0" smtClean="0"/>
              <a:t> in </a:t>
            </a:r>
            <a:r>
              <a:rPr lang="es-ES" sz="3200" dirty="0" err="1" smtClean="0"/>
              <a:t>the</a:t>
            </a:r>
            <a:r>
              <a:rPr lang="es-ES" sz="3200" dirty="0" smtClean="0"/>
              <a:t> Solar </a:t>
            </a:r>
            <a:r>
              <a:rPr lang="es-ES" sz="3200" dirty="0" err="1" smtClean="0"/>
              <a:t>System</a:t>
            </a:r>
            <a:endParaRPr lang="es-ES" sz="2400" dirty="0" smtClean="0"/>
          </a:p>
          <a:p>
            <a:pPr marL="285750" indent="-285750">
              <a:buFont typeface="Arial"/>
              <a:buChar char="•"/>
            </a:pPr>
            <a:endParaRPr lang="es-ES" sz="2400" dirty="0"/>
          </a:p>
          <a:p>
            <a:pPr marL="285750" indent="-285750">
              <a:buFont typeface="Arial"/>
              <a:buChar char="•"/>
            </a:pPr>
            <a:r>
              <a:rPr lang="es-ES" sz="3200" dirty="0" err="1"/>
              <a:t>It</a:t>
            </a:r>
            <a:r>
              <a:rPr lang="es-ES" sz="3200" dirty="0"/>
              <a:t> </a:t>
            </a:r>
            <a:r>
              <a:rPr lang="es-ES" sz="3200" dirty="0" err="1"/>
              <a:t>is</a:t>
            </a:r>
            <a:r>
              <a:rPr lang="es-ES" sz="3200" dirty="0"/>
              <a:t> a </a:t>
            </a:r>
            <a:r>
              <a:rPr lang="es-ES" sz="3200" dirty="0" err="1"/>
              <a:t>rocky</a:t>
            </a:r>
            <a:r>
              <a:rPr lang="es-ES" sz="3200" dirty="0"/>
              <a:t> </a:t>
            </a:r>
            <a:r>
              <a:rPr lang="es-ES" sz="3200" dirty="0" err="1" smtClean="0"/>
              <a:t>planet</a:t>
            </a:r>
            <a:endParaRPr lang="es-ES" sz="3200" dirty="0"/>
          </a:p>
          <a:p>
            <a:pPr marL="285750" indent="-285750">
              <a:buFont typeface="Arial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6222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EARTH</a:t>
            </a:r>
            <a:endParaRPr lang="es-E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6284" y="2101872"/>
            <a:ext cx="765991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err="1" smtClean="0">
                <a:latin typeface="+mj-lt"/>
                <a:cs typeface="Lucida Calligraphy"/>
              </a:rPr>
              <a:t>We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live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on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this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planet</a:t>
            </a:r>
            <a:endParaRPr lang="es-ES" sz="3200" dirty="0" smtClean="0">
              <a:latin typeface="+mj-lt"/>
              <a:cs typeface="Lucida Calligraphy"/>
            </a:endParaRPr>
          </a:p>
          <a:p>
            <a:pPr marL="285750" indent="-285750">
              <a:buFont typeface="Arial"/>
              <a:buChar char="•"/>
            </a:pPr>
            <a:endParaRPr lang="es-ES" sz="3200" dirty="0">
              <a:latin typeface="+mj-lt"/>
              <a:cs typeface="Lucida Calligraphy"/>
            </a:endParaRPr>
          </a:p>
          <a:p>
            <a:pPr marL="285750" indent="-285750">
              <a:buFont typeface="Arial"/>
              <a:buChar char="•"/>
            </a:pPr>
            <a:r>
              <a:rPr lang="es-ES" sz="3200" dirty="0" err="1" smtClean="0">
                <a:latin typeface="+mj-lt"/>
                <a:cs typeface="Lucida Calligraphy"/>
              </a:rPr>
              <a:t>It’s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the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third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planet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closest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to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the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Sun</a:t>
            </a:r>
            <a:endParaRPr lang="es-ES" sz="3200" dirty="0" smtClean="0">
              <a:latin typeface="+mj-lt"/>
              <a:cs typeface="Lucida Calligraphy"/>
            </a:endParaRPr>
          </a:p>
          <a:p>
            <a:pPr marL="285750" indent="-285750">
              <a:buFont typeface="Arial"/>
              <a:buChar char="•"/>
            </a:pPr>
            <a:endParaRPr lang="es-ES" sz="3200" dirty="0">
              <a:latin typeface="+mj-lt"/>
              <a:cs typeface="Lucida Calligraphy"/>
            </a:endParaRPr>
          </a:p>
          <a:p>
            <a:pPr marL="285750" indent="-285750">
              <a:buFont typeface="Arial"/>
              <a:buChar char="•"/>
            </a:pPr>
            <a:r>
              <a:rPr lang="es-ES" sz="3200" dirty="0" err="1" smtClean="0">
                <a:latin typeface="+mj-lt"/>
                <a:cs typeface="Lucida Calligraphy"/>
              </a:rPr>
              <a:t>The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Earth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is</a:t>
            </a:r>
            <a:r>
              <a:rPr lang="es-ES" sz="3200" dirty="0" smtClean="0">
                <a:latin typeface="+mj-lt"/>
                <a:cs typeface="Lucida Calligraphy"/>
              </a:rPr>
              <a:t> a </a:t>
            </a:r>
            <a:r>
              <a:rPr lang="es-ES" sz="3200" dirty="0" err="1" smtClean="0">
                <a:latin typeface="+mj-lt"/>
                <a:cs typeface="Lucida Calligraphy"/>
              </a:rPr>
              <a:t>rocky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planet</a:t>
            </a:r>
            <a:r>
              <a:rPr lang="es-ES" sz="3200" dirty="0" smtClean="0">
                <a:latin typeface="+mj-lt"/>
                <a:cs typeface="Lucida Calligraphy"/>
              </a:rPr>
              <a:t> and ¾ </a:t>
            </a:r>
            <a:r>
              <a:rPr lang="es-ES" sz="3200" dirty="0" err="1" smtClean="0">
                <a:latin typeface="+mj-lt"/>
                <a:cs typeface="Lucida Calligraphy"/>
              </a:rPr>
              <a:t>parts</a:t>
            </a:r>
            <a:r>
              <a:rPr lang="es-ES" sz="3200" dirty="0" smtClean="0">
                <a:latin typeface="+mj-lt"/>
                <a:cs typeface="Lucida Calligraphy"/>
              </a:rPr>
              <a:t> of </a:t>
            </a:r>
            <a:r>
              <a:rPr lang="es-ES" sz="3200" dirty="0" err="1" smtClean="0">
                <a:latin typeface="+mj-lt"/>
                <a:cs typeface="Lucida Calligraphy"/>
              </a:rPr>
              <a:t>it</a:t>
            </a:r>
            <a:endParaRPr lang="es-ES" sz="3200" dirty="0" smtClean="0">
              <a:latin typeface="+mj-lt"/>
              <a:cs typeface="Lucida Calligraphy"/>
            </a:endParaRPr>
          </a:p>
          <a:p>
            <a:r>
              <a:rPr lang="es-ES" sz="3200" dirty="0" smtClean="0">
                <a:latin typeface="+mj-lt"/>
                <a:cs typeface="Lucida Calligraphy"/>
              </a:rPr>
              <a:t>   </a:t>
            </a:r>
            <a:r>
              <a:rPr lang="es-ES" sz="3200" smtClean="0">
                <a:latin typeface="+mj-lt"/>
                <a:cs typeface="Lucida Calligraphy"/>
              </a:rPr>
              <a:t>is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covered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by</a:t>
            </a:r>
            <a:r>
              <a:rPr lang="es-ES" sz="3200" dirty="0" smtClean="0">
                <a:latin typeface="+mj-lt"/>
                <a:cs typeface="Lucida Calligraphy"/>
              </a:rPr>
              <a:t> </a:t>
            </a:r>
            <a:r>
              <a:rPr lang="es-ES" sz="3200" dirty="0" err="1" smtClean="0">
                <a:latin typeface="+mj-lt"/>
                <a:cs typeface="Lucida Calligraphy"/>
              </a:rPr>
              <a:t>water</a:t>
            </a:r>
            <a:endParaRPr lang="es-ES" sz="3200" dirty="0" smtClean="0">
              <a:latin typeface="+mj-lt"/>
              <a:cs typeface="Lucida Calligraphy"/>
            </a:endParaRPr>
          </a:p>
          <a:p>
            <a:pPr marL="285750" indent="-285750">
              <a:buFont typeface="Arial"/>
              <a:buChar char="•"/>
            </a:pPr>
            <a:endParaRPr lang="es-ES" sz="3200" dirty="0">
              <a:latin typeface="+mj-lt"/>
              <a:cs typeface="Lucida Calligraphy"/>
            </a:endParaRPr>
          </a:p>
          <a:p>
            <a:pPr marL="285750" indent="-285750">
              <a:buFont typeface="Arial"/>
              <a:buChar char="•"/>
            </a:pPr>
            <a:r>
              <a:rPr lang="es-ES" sz="3200" dirty="0" err="1" smtClean="0">
                <a:latin typeface="+mj-lt"/>
                <a:cs typeface="Lucida Calligraphy"/>
              </a:rPr>
              <a:t>It</a:t>
            </a:r>
            <a:r>
              <a:rPr lang="es-ES" sz="3200" dirty="0" smtClean="0">
                <a:latin typeface="+mj-lt"/>
                <a:cs typeface="Lucida Calligraphy"/>
              </a:rPr>
              <a:t> has a </a:t>
            </a:r>
            <a:r>
              <a:rPr lang="es-ES" sz="3200" dirty="0" err="1" smtClean="0">
                <a:latin typeface="+mj-lt"/>
                <a:cs typeface="Lucida Calligraphy"/>
              </a:rPr>
              <a:t>satellite</a:t>
            </a:r>
            <a:r>
              <a:rPr lang="es-ES" sz="3200" dirty="0" smtClean="0">
                <a:latin typeface="+mj-lt"/>
                <a:cs typeface="Lucida Calligraphy"/>
              </a:rPr>
              <a:t>: </a:t>
            </a:r>
            <a:r>
              <a:rPr lang="es-ES" sz="3200" dirty="0" err="1" smtClean="0">
                <a:latin typeface="+mj-lt"/>
                <a:cs typeface="Lucida Calligraphy"/>
              </a:rPr>
              <a:t>The</a:t>
            </a:r>
            <a:r>
              <a:rPr lang="es-ES" sz="3200" dirty="0" smtClean="0">
                <a:latin typeface="+mj-lt"/>
                <a:cs typeface="Lucida Calligraphy"/>
              </a:rPr>
              <a:t> Moon</a:t>
            </a:r>
          </a:p>
          <a:p>
            <a:pPr marL="285750" indent="-285750">
              <a:buFont typeface="Arial"/>
              <a:buChar char="•"/>
            </a:pPr>
            <a:endParaRPr lang="es-ES" sz="3200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123" y="274638"/>
            <a:ext cx="1827234" cy="182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05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362"/>
            <a:ext cx="8229600" cy="1143000"/>
          </a:xfrm>
        </p:spPr>
        <p:txBody>
          <a:bodyPr>
            <a:normAutofit/>
          </a:bodyPr>
          <a:lstStyle/>
          <a:p>
            <a:r>
              <a:rPr lang="es-ES" sz="6000" dirty="0" smtClean="0">
                <a:solidFill>
                  <a:srgbClr val="FF0000"/>
                </a:solidFill>
              </a:rPr>
              <a:t>MARS</a:t>
            </a:r>
            <a:endParaRPr lang="es-ES" sz="600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507" y="0"/>
            <a:ext cx="1440493" cy="141416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4407" y="1803404"/>
            <a:ext cx="7412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Mars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fourth</a:t>
            </a:r>
            <a:r>
              <a:rPr lang="es-ES" sz="3200" dirty="0" smtClean="0"/>
              <a:t> </a:t>
            </a:r>
            <a:r>
              <a:rPr lang="es-ES" sz="3200" dirty="0" err="1" smtClean="0"/>
              <a:t>planet</a:t>
            </a:r>
            <a:r>
              <a:rPr lang="es-ES" sz="3200" dirty="0" smtClean="0"/>
              <a:t> </a:t>
            </a:r>
            <a:r>
              <a:rPr lang="es-ES" sz="3200" dirty="0" err="1" smtClean="0"/>
              <a:t>closest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 </a:t>
            </a:r>
            <a:r>
              <a:rPr lang="es-ES" sz="3200" dirty="0" err="1" smtClean="0"/>
              <a:t>Sun</a:t>
            </a:r>
            <a:endParaRPr lang="es-ES" sz="3200" dirty="0" smtClean="0"/>
          </a:p>
          <a:p>
            <a:pPr marL="285750" indent="-285750">
              <a:buFont typeface="Arial"/>
              <a:buChar char="•"/>
            </a:pPr>
            <a:endParaRPr lang="es-ES" sz="3200" dirty="0"/>
          </a:p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It’s</a:t>
            </a:r>
            <a:r>
              <a:rPr lang="es-ES" sz="3200" dirty="0" smtClean="0"/>
              <a:t> a </a:t>
            </a:r>
            <a:r>
              <a:rPr lang="es-ES" sz="3200" dirty="0" err="1" smtClean="0"/>
              <a:t>rocky</a:t>
            </a:r>
            <a:r>
              <a:rPr lang="es-ES" sz="3200" dirty="0" smtClean="0"/>
              <a:t> </a:t>
            </a:r>
            <a:r>
              <a:rPr lang="es-ES" sz="3200" dirty="0" err="1" smtClean="0"/>
              <a:t>planet</a:t>
            </a:r>
            <a:r>
              <a:rPr lang="es-ES" sz="3200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s-ES" sz="3200" dirty="0"/>
          </a:p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called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red </a:t>
            </a:r>
            <a:r>
              <a:rPr lang="es-ES" sz="3200" dirty="0" err="1" smtClean="0"/>
              <a:t>planet</a:t>
            </a:r>
            <a:r>
              <a:rPr lang="es-ES" sz="3200" dirty="0" smtClean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33153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JUPITER</a:t>
            </a:r>
            <a:endParaRPr lang="es-ES" sz="6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649" y="1"/>
            <a:ext cx="1831957" cy="181800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8887" y="2233099"/>
            <a:ext cx="769550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Jupiter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fifth</a:t>
            </a:r>
            <a:r>
              <a:rPr lang="es-ES" sz="3200" dirty="0" smtClean="0"/>
              <a:t> </a:t>
            </a:r>
            <a:r>
              <a:rPr lang="es-ES" sz="3200" dirty="0" err="1" smtClean="0"/>
              <a:t>planet</a:t>
            </a:r>
            <a:r>
              <a:rPr lang="es-ES" sz="3200" dirty="0" smtClean="0"/>
              <a:t> </a:t>
            </a:r>
            <a:r>
              <a:rPr lang="es-ES" sz="3200" dirty="0" err="1" smtClean="0"/>
              <a:t>closest</a:t>
            </a:r>
            <a:r>
              <a:rPr lang="es-ES" sz="3200" dirty="0" smtClean="0"/>
              <a:t> to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Sun</a:t>
            </a:r>
            <a:r>
              <a:rPr lang="es-ES" sz="3200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s-ES" sz="3200" dirty="0"/>
          </a:p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It’s</a:t>
            </a:r>
            <a:r>
              <a:rPr lang="es-ES" sz="3200" dirty="0" smtClean="0"/>
              <a:t> </a:t>
            </a:r>
            <a:r>
              <a:rPr lang="es-ES" sz="3200" dirty="0" err="1" smtClean="0"/>
              <a:t>made</a:t>
            </a:r>
            <a:r>
              <a:rPr lang="es-ES" sz="3200" dirty="0" smtClean="0"/>
              <a:t> of gas</a:t>
            </a:r>
          </a:p>
          <a:p>
            <a:pPr marL="285750" indent="-285750">
              <a:buFont typeface="Arial"/>
              <a:buChar char="•"/>
            </a:pPr>
            <a:endParaRPr lang="es-ES" sz="3200" dirty="0"/>
          </a:p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It’s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biggest</a:t>
            </a:r>
            <a:r>
              <a:rPr lang="es-ES" sz="3200" dirty="0" smtClean="0"/>
              <a:t> </a:t>
            </a:r>
            <a:r>
              <a:rPr lang="es-ES" sz="3200" dirty="0" err="1" smtClean="0"/>
              <a:t>planet</a:t>
            </a:r>
            <a:r>
              <a:rPr lang="es-ES" sz="3200" dirty="0"/>
              <a:t> </a:t>
            </a:r>
            <a:r>
              <a:rPr lang="es-ES" sz="3200" dirty="0" smtClean="0"/>
              <a:t>in </a:t>
            </a:r>
            <a:r>
              <a:rPr lang="es-ES" sz="3200" dirty="0" err="1" smtClean="0"/>
              <a:t>the</a:t>
            </a:r>
            <a:r>
              <a:rPr lang="es-ES" sz="3200" dirty="0" smtClean="0"/>
              <a:t> Solar </a:t>
            </a:r>
            <a:r>
              <a:rPr lang="es-ES" sz="3200" dirty="0" err="1" smtClean="0"/>
              <a:t>System</a:t>
            </a:r>
            <a:endParaRPr lang="es-ES" sz="3200" dirty="0" smtClean="0"/>
          </a:p>
          <a:p>
            <a:pPr marL="285750" indent="-285750">
              <a:buFont typeface="Arial"/>
              <a:buChar char="•"/>
            </a:pPr>
            <a:endParaRPr lang="es-ES" sz="3200" dirty="0"/>
          </a:p>
          <a:p>
            <a:pPr marL="285750" indent="-285750">
              <a:buFont typeface="Arial"/>
              <a:buChar char="•"/>
            </a:pPr>
            <a:r>
              <a:rPr lang="es-ES" sz="3200" dirty="0" err="1" smtClean="0"/>
              <a:t>It’s</a:t>
            </a:r>
            <a:r>
              <a:rPr lang="es-ES" sz="3200" dirty="0" smtClean="0"/>
              <a:t> </a:t>
            </a:r>
            <a:r>
              <a:rPr lang="es-ES" sz="3200" dirty="0" err="1" smtClean="0"/>
              <a:t>called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giant</a:t>
            </a:r>
            <a:r>
              <a:rPr lang="es-ES" sz="3200" dirty="0" smtClean="0"/>
              <a:t> gas </a:t>
            </a:r>
            <a:r>
              <a:rPr lang="es-ES" sz="3200" dirty="0" err="1" smtClean="0"/>
              <a:t>planet</a:t>
            </a:r>
            <a:r>
              <a:rPr lang="es-ES" sz="3200" dirty="0" smtClean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18538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SATURN</a:t>
            </a:r>
            <a:endParaRPr lang="es-ES" sz="6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199" y="1600200"/>
            <a:ext cx="80354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3200" dirty="0" err="1"/>
              <a:t>Saturn</a:t>
            </a:r>
            <a:r>
              <a:rPr lang="es-ES" sz="3200" dirty="0"/>
              <a:t> </a:t>
            </a:r>
            <a:r>
              <a:rPr lang="es-ES" sz="3200" dirty="0" err="1"/>
              <a:t>is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sixth</a:t>
            </a:r>
            <a:r>
              <a:rPr lang="es-ES" sz="3200" dirty="0"/>
              <a:t> </a:t>
            </a:r>
            <a:r>
              <a:rPr lang="es-ES" sz="3200" dirty="0" err="1"/>
              <a:t>planet</a:t>
            </a:r>
            <a:r>
              <a:rPr lang="es-ES" sz="3200" dirty="0"/>
              <a:t> in </a:t>
            </a:r>
            <a:r>
              <a:rPr lang="es-ES" sz="3200" dirty="0" err="1"/>
              <a:t>the</a:t>
            </a:r>
            <a:r>
              <a:rPr lang="es-ES" sz="3200" dirty="0"/>
              <a:t> Solar </a:t>
            </a:r>
            <a:r>
              <a:rPr lang="es-ES" sz="3200" dirty="0" err="1" smtClean="0"/>
              <a:t>System</a:t>
            </a:r>
            <a:endParaRPr lang="es-ES" sz="3200" dirty="0" smtClean="0"/>
          </a:p>
          <a:p>
            <a:pPr marL="342900" indent="-342900">
              <a:buFont typeface="Arial"/>
              <a:buChar char="•"/>
            </a:pPr>
            <a:endParaRPr lang="es-ES" sz="3200" dirty="0"/>
          </a:p>
          <a:p>
            <a:pPr marL="342900" indent="-342900">
              <a:buFont typeface="Arial"/>
              <a:buChar char="•"/>
            </a:pPr>
            <a:r>
              <a:rPr lang="es-ES" sz="3200" dirty="0" err="1"/>
              <a:t>Saturn</a:t>
            </a:r>
            <a:r>
              <a:rPr lang="es-ES" sz="3200" dirty="0"/>
              <a:t> </a:t>
            </a:r>
            <a:r>
              <a:rPr lang="es-ES" sz="3200" dirty="0" err="1"/>
              <a:t>is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 smtClean="0"/>
              <a:t>second</a:t>
            </a:r>
            <a:r>
              <a:rPr lang="es-ES" sz="3200" dirty="0" smtClean="0"/>
              <a:t> </a:t>
            </a:r>
            <a:r>
              <a:rPr lang="es-ES" sz="3200" dirty="0" err="1" smtClean="0"/>
              <a:t>largest</a:t>
            </a:r>
            <a:r>
              <a:rPr lang="es-ES" sz="3200" dirty="0" smtClean="0"/>
              <a:t> </a:t>
            </a:r>
            <a:r>
              <a:rPr lang="es-ES" sz="3200" dirty="0" err="1" smtClean="0"/>
              <a:t>planet</a:t>
            </a:r>
            <a:r>
              <a:rPr lang="es-ES" sz="3200" dirty="0" smtClean="0"/>
              <a:t> in </a:t>
            </a:r>
            <a:r>
              <a:rPr lang="es-ES" sz="3200" dirty="0" err="1" smtClean="0"/>
              <a:t>the</a:t>
            </a:r>
            <a:r>
              <a:rPr lang="es-ES" sz="3200" dirty="0" smtClean="0"/>
              <a:t> Solar </a:t>
            </a:r>
            <a:r>
              <a:rPr lang="es-ES" sz="3200" dirty="0" err="1" smtClean="0"/>
              <a:t>System</a:t>
            </a:r>
            <a:endParaRPr lang="es-ES" sz="3200" dirty="0" smtClean="0"/>
          </a:p>
          <a:p>
            <a:pPr marL="342900" indent="-342900"/>
            <a:endParaRPr lang="es-ES" sz="3200" dirty="0"/>
          </a:p>
          <a:p>
            <a:pPr marL="342900" indent="-342900">
              <a:buFont typeface="Arial"/>
              <a:buChar char="•"/>
            </a:pPr>
            <a:r>
              <a:rPr lang="es-ES" sz="3200" dirty="0" err="1" smtClean="0"/>
              <a:t>It’s</a:t>
            </a:r>
            <a:r>
              <a:rPr lang="es-ES" sz="3200" dirty="0" smtClean="0"/>
              <a:t> </a:t>
            </a:r>
            <a:r>
              <a:rPr lang="es-ES" sz="3200" dirty="0" err="1"/>
              <a:t>made</a:t>
            </a:r>
            <a:r>
              <a:rPr lang="es-ES" sz="3200" dirty="0"/>
              <a:t> of </a:t>
            </a:r>
            <a:r>
              <a:rPr lang="es-ES" sz="3200" dirty="0" smtClean="0"/>
              <a:t>gas</a:t>
            </a:r>
            <a:endParaRPr lang="es-ES" sz="3200" dirty="0"/>
          </a:p>
          <a:p>
            <a:pPr marL="342900" indent="-342900">
              <a:buFont typeface="Arial"/>
              <a:buChar char="•"/>
            </a:pPr>
            <a:endParaRPr lang="es-ES" sz="3200" dirty="0"/>
          </a:p>
          <a:p>
            <a:pPr marL="342900" indent="-342900">
              <a:buFont typeface="Arial"/>
              <a:buChar char="•"/>
            </a:pPr>
            <a:r>
              <a:rPr lang="es-ES" sz="3200" dirty="0" err="1" smtClean="0"/>
              <a:t>It</a:t>
            </a:r>
            <a:r>
              <a:rPr lang="es-ES" sz="3200" dirty="0" smtClean="0"/>
              <a:t> ‘s </a:t>
            </a:r>
            <a:r>
              <a:rPr lang="es-ES" sz="3200" dirty="0" err="1" smtClean="0"/>
              <a:t>well-known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its</a:t>
            </a:r>
            <a:r>
              <a:rPr lang="es-ES" sz="3200" dirty="0" smtClean="0"/>
              <a:t> </a:t>
            </a:r>
            <a:r>
              <a:rPr lang="es-ES" sz="3200" dirty="0" err="1" smtClean="0"/>
              <a:t>rings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870" y="152400"/>
            <a:ext cx="2095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34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264</Words>
  <Application>Microsoft Office PowerPoint</Application>
  <PresentationFormat>Προβολή στην οθόνη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Tema de Office</vt:lpstr>
      <vt:lpstr>THE SOLAR SYSTEM</vt:lpstr>
      <vt:lpstr>Διαφάνεια 2</vt:lpstr>
      <vt:lpstr>THE SUN </vt:lpstr>
      <vt:lpstr>Διαφάνεια 4</vt:lpstr>
      <vt:lpstr>VENUS</vt:lpstr>
      <vt:lpstr>EARTH</vt:lpstr>
      <vt:lpstr>MARS</vt:lpstr>
      <vt:lpstr>JUPITER</vt:lpstr>
      <vt:lpstr>SATURN</vt:lpstr>
      <vt:lpstr>URANUS</vt:lpstr>
      <vt:lpstr>NEPTUNE</vt:lpstr>
    </vt:vector>
  </TitlesOfParts>
  <Company>maxahonda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martinez</dc:creator>
  <cp:lastModifiedBy>Admin</cp:lastModifiedBy>
  <cp:revision>48</cp:revision>
  <dcterms:created xsi:type="dcterms:W3CDTF">2014-01-18T11:09:52Z</dcterms:created>
  <dcterms:modified xsi:type="dcterms:W3CDTF">2017-01-07T19:35:23Z</dcterms:modified>
</cp:coreProperties>
</file>