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D1B4E595-34D8-4973-BF5A-E2F5AB330779}" type="datetimeFigureOut">
              <a:rPr lang="pl-PL" smtClean="0"/>
              <a:t>2017-03-06</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oliniow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0C90DC-5D38-4E02-BCA5-715916253AC1}" type="slidenum">
              <a:rPr lang="pl-PL" smtClean="0"/>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1B4E595-34D8-4973-BF5A-E2F5AB330779}" type="datetimeFigureOut">
              <a:rPr lang="pl-PL" smtClean="0"/>
              <a:t>2017-03-06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0C90DC-5D38-4E02-BCA5-715916253AC1}"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oliniow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840C90DC-5D38-4E02-BCA5-715916253AC1}" type="slidenum">
              <a:rPr lang="pl-PL" smtClean="0"/>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1B4E595-34D8-4973-BF5A-E2F5AB330779}" type="datetimeFigureOut">
              <a:rPr lang="pl-PL" smtClean="0"/>
              <a:t>2017-03-06</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D1B4E595-34D8-4973-BF5A-E2F5AB330779}" type="datetimeFigureOut">
              <a:rPr lang="pl-PL" smtClean="0"/>
              <a:t>2017-03-06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840C90DC-5D38-4E02-BCA5-715916253AC1}" type="slidenum">
              <a:rPr lang="pl-PL" smtClean="0"/>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D1B4E595-34D8-4973-BF5A-E2F5AB330779}" type="datetimeFigureOut">
              <a:rPr lang="pl-PL" smtClean="0"/>
              <a:t>2017-03-06</a:t>
            </a:fld>
            <a:endParaRPr lang="pl-PL"/>
          </a:p>
        </p:txBody>
      </p:sp>
      <p:sp>
        <p:nvSpPr>
          <p:cNvPr id="8" name="Łącznik prostoliniow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0C90DC-5D38-4E02-BCA5-715916253AC1}" type="slidenum">
              <a:rPr lang="pl-PL" smtClean="0"/>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D1B4E595-34D8-4973-BF5A-E2F5AB330779}" type="datetimeFigureOut">
              <a:rPr lang="pl-PL" smtClean="0"/>
              <a:t>2017-03-06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40C90DC-5D38-4E02-BCA5-715916253AC1}" type="slidenum">
              <a:rPr lang="pl-PL" smtClean="0"/>
              <a:t>‹#›</a:t>
            </a:fld>
            <a:endParaRPr lang="pl-PL"/>
          </a:p>
        </p:txBody>
      </p:sp>
      <p:sp>
        <p:nvSpPr>
          <p:cNvPr id="8" name="Łącznik prostoliniow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oliniow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D1B4E595-34D8-4973-BF5A-E2F5AB330779}" type="datetimeFigureOut">
              <a:rPr lang="pl-PL" smtClean="0"/>
              <a:t>2017-03-06</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oliniow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840C90DC-5D38-4E02-BCA5-715916253AC1}" type="slidenum">
              <a:rPr lang="pl-PL" smtClean="0"/>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1B4E595-34D8-4973-BF5A-E2F5AB330779}" type="datetimeFigureOut">
              <a:rPr lang="pl-PL" smtClean="0"/>
              <a:t>2017-03-06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840C90DC-5D38-4E02-BCA5-715916253AC1}"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D1B4E595-34D8-4973-BF5A-E2F5AB330779}" type="datetimeFigureOut">
              <a:rPr lang="pl-PL" smtClean="0"/>
              <a:t>2017-03-06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40C90DC-5D38-4E02-BCA5-715916253AC1}"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oliniow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40C90DC-5D38-4E02-BCA5-715916253AC1}" type="slidenum">
              <a:rPr lang="pl-PL" smtClean="0"/>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D1B4E595-34D8-4973-BF5A-E2F5AB330779}" type="datetimeFigureOut">
              <a:rPr lang="pl-PL" smtClean="0"/>
              <a:t>2017-03-06</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oliniow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840C90DC-5D38-4E02-BCA5-715916253AC1}" type="slidenum">
              <a:rPr lang="pl-PL" smtClean="0"/>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D1B4E595-34D8-4973-BF5A-E2F5AB330779}" type="datetimeFigureOut">
              <a:rPr lang="pl-PL" smtClean="0"/>
              <a:t>2017-03-06</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1B4E595-34D8-4973-BF5A-E2F5AB330779}" type="datetimeFigureOut">
              <a:rPr lang="pl-PL" smtClean="0"/>
              <a:t>2017-03-06</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oliniow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40C90DC-5D38-4E02-BCA5-715916253AC1}" type="slidenum">
              <a:rPr lang="pl-PL" smtClean="0"/>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err="1" smtClean="0"/>
              <a:t>Made</a:t>
            </a:r>
            <a:r>
              <a:rPr lang="pl-PL" dirty="0" smtClean="0"/>
              <a:t> by Liwia Miszta</a:t>
            </a:r>
            <a:r>
              <a:rPr lang="pl-PL" dirty="0"/>
              <a:t>l</a:t>
            </a:r>
          </a:p>
        </p:txBody>
      </p:sp>
      <p:sp>
        <p:nvSpPr>
          <p:cNvPr id="2" name="Tytuł 1"/>
          <p:cNvSpPr>
            <a:spLocks noGrp="1"/>
          </p:cNvSpPr>
          <p:nvPr>
            <p:ph type="ctrTitle"/>
          </p:nvPr>
        </p:nvSpPr>
        <p:spPr/>
        <p:txBody>
          <a:bodyPr/>
          <a:lstStyle/>
          <a:p>
            <a:r>
              <a:rPr lang="pl-PL" dirty="0" err="1" smtClean="0"/>
              <a:t>Swedish</a:t>
            </a:r>
            <a:r>
              <a:rPr lang="pl-PL" dirty="0" smtClean="0"/>
              <a:t> </a:t>
            </a:r>
            <a:r>
              <a:rPr lang="pl-PL" dirty="0" err="1" smtClean="0"/>
              <a:t>adventure</a:t>
            </a:r>
            <a:r>
              <a:rPr lang="pl-PL" dirty="0" smtClean="0"/>
              <a:t> in Kiruna </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56992"/>
            <a:ext cx="4716016" cy="3144011"/>
          </a:xfrm>
          <a:prstGeom prst="rect">
            <a:avLst/>
          </a:prstGeom>
        </p:spPr>
      </p:pic>
    </p:spTree>
    <p:extLst>
      <p:ext uri="{BB962C8B-B14F-4D97-AF65-F5344CB8AC3E}">
        <p14:creationId xmlns:p14="http://schemas.microsoft.com/office/powerpoint/2010/main" val="1115275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32195"/>
            <a:ext cx="5494437" cy="3096344"/>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429000"/>
            <a:ext cx="3748915" cy="3057709"/>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72" y="1052736"/>
            <a:ext cx="3914639" cy="4957854"/>
          </a:xfrm>
          <a:prstGeom prst="rect">
            <a:avLst/>
          </a:prstGeom>
        </p:spPr>
      </p:pic>
    </p:spTree>
    <p:extLst>
      <p:ext uri="{BB962C8B-B14F-4D97-AF65-F5344CB8AC3E}">
        <p14:creationId xmlns:p14="http://schemas.microsoft.com/office/powerpoint/2010/main" val="419600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636912"/>
            <a:ext cx="4487376" cy="3949826"/>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188640"/>
            <a:ext cx="5076056" cy="3384037"/>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356" y="3789040"/>
            <a:ext cx="3923928" cy="2789880"/>
          </a:xfrm>
          <a:prstGeom prst="rect">
            <a:avLst/>
          </a:prstGeom>
        </p:spPr>
      </p:pic>
    </p:spTree>
    <p:extLst>
      <p:ext uri="{BB962C8B-B14F-4D97-AF65-F5344CB8AC3E}">
        <p14:creationId xmlns:p14="http://schemas.microsoft.com/office/powerpoint/2010/main" val="209583122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dirty="0" err="1" smtClean="0"/>
              <a:t>Thursday</a:t>
            </a:r>
            <a:endParaRPr lang="pl-PL" sz="4400" dirty="0"/>
          </a:p>
        </p:txBody>
      </p:sp>
      <p:sp>
        <p:nvSpPr>
          <p:cNvPr id="3" name="pole tekstowe 2"/>
          <p:cNvSpPr txBox="1"/>
          <p:nvPr/>
        </p:nvSpPr>
        <p:spPr>
          <a:xfrm>
            <a:off x="444593" y="1484784"/>
            <a:ext cx="8352928" cy="3816429"/>
          </a:xfrm>
          <a:prstGeom prst="rect">
            <a:avLst/>
          </a:prstGeom>
          <a:noFill/>
        </p:spPr>
        <p:txBody>
          <a:bodyPr wrap="square" rtlCol="0">
            <a:spAutoFit/>
          </a:bodyPr>
          <a:lstStyle/>
          <a:p>
            <a:pPr algn="ctr"/>
            <a:r>
              <a:rPr lang="en-US" sz="2200" dirty="0" smtClean="0"/>
              <a:t>On Thursday morning we were </a:t>
            </a:r>
            <a:r>
              <a:rPr lang="en-US" sz="2200" dirty="0" err="1" smtClean="0"/>
              <a:t>transportated</a:t>
            </a:r>
            <a:r>
              <a:rPr lang="en-US" sz="2200" dirty="0" smtClean="0"/>
              <a:t> to </a:t>
            </a:r>
            <a:r>
              <a:rPr lang="en-US" sz="2200" dirty="0" err="1" smtClean="0"/>
              <a:t>Esrange</a:t>
            </a:r>
            <a:r>
              <a:rPr lang="en-US" sz="2200" dirty="0" smtClean="0"/>
              <a:t> Rocket Base. It is a rocket range and research </a:t>
            </a:r>
            <a:r>
              <a:rPr lang="en-US" sz="2200" dirty="0" err="1" smtClean="0"/>
              <a:t>centre</a:t>
            </a:r>
            <a:r>
              <a:rPr lang="en-US" sz="2200" dirty="0" smtClean="0"/>
              <a:t> located outside the town of Kiruna. We could see the short movie about space researches and using rockets. After we came back to the hotel, we went to the Town hall. Students and teachers from Sweden showed us the famous church of Kiruna and surroundings. In the evening there was a party with Swedish smorgasbord at the hostel, with some social activities like singing </a:t>
            </a:r>
            <a:r>
              <a:rPr lang="en-US" sz="2200" dirty="0" err="1" smtClean="0"/>
              <a:t>toghether</a:t>
            </a:r>
            <a:r>
              <a:rPr lang="en-US" sz="2200" dirty="0" smtClean="0"/>
              <a:t> or quiz-contest prepared by students from Portugal. We also could show our presentations about famous Polish </a:t>
            </a:r>
            <a:r>
              <a:rPr lang="en-US" sz="2200" dirty="0" err="1" smtClean="0"/>
              <a:t>astronomists</a:t>
            </a:r>
            <a:r>
              <a:rPr lang="en-US" sz="2200" dirty="0" smtClean="0"/>
              <a:t> and scientists. </a:t>
            </a:r>
            <a:endParaRPr lang="pl-PL" sz="2200" dirty="0"/>
          </a:p>
        </p:txBody>
      </p:sp>
    </p:spTree>
    <p:extLst>
      <p:ext uri="{BB962C8B-B14F-4D97-AF65-F5344CB8AC3E}">
        <p14:creationId xmlns:p14="http://schemas.microsoft.com/office/powerpoint/2010/main" val="14926598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79512" y="980728"/>
            <a:ext cx="8787286" cy="4953617"/>
          </a:xfrm>
          <a:prstGeom prst="rect">
            <a:avLst/>
          </a:prstGeom>
        </p:spPr>
      </p:pic>
    </p:spTree>
    <p:extLst>
      <p:ext uri="{BB962C8B-B14F-4D97-AF65-F5344CB8AC3E}">
        <p14:creationId xmlns:p14="http://schemas.microsoft.com/office/powerpoint/2010/main" val="7436763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65" y="3140968"/>
            <a:ext cx="5135448" cy="3423632"/>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01002"/>
            <a:ext cx="3757032" cy="5079931"/>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861" y="260649"/>
            <a:ext cx="4101055" cy="2734036"/>
          </a:xfrm>
          <a:prstGeom prst="rect">
            <a:avLst/>
          </a:prstGeom>
        </p:spPr>
      </p:pic>
    </p:spTree>
    <p:extLst>
      <p:ext uri="{BB962C8B-B14F-4D97-AF65-F5344CB8AC3E}">
        <p14:creationId xmlns:p14="http://schemas.microsoft.com/office/powerpoint/2010/main" val="128502556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4" y="260648"/>
            <a:ext cx="8892480" cy="707886"/>
          </a:xfrm>
          <a:prstGeom prst="rect">
            <a:avLst/>
          </a:prstGeom>
          <a:noFill/>
        </p:spPr>
        <p:txBody>
          <a:bodyPr wrap="square" rtlCol="0">
            <a:spAutoFit/>
          </a:bodyPr>
          <a:lstStyle/>
          <a:p>
            <a:pPr algn="ctr"/>
            <a:r>
              <a:rPr lang="pl-PL" sz="2000" dirty="0" smtClean="0"/>
              <a:t>On </a:t>
            </a:r>
            <a:r>
              <a:rPr lang="pl-PL" sz="2000" dirty="0" err="1" smtClean="0"/>
              <a:t>Thursday</a:t>
            </a:r>
            <a:r>
              <a:rPr lang="pl-PL" sz="2000" dirty="0" smtClean="0"/>
              <a:t> </a:t>
            </a:r>
            <a:r>
              <a:rPr lang="pl-PL" sz="2000" dirty="0" err="1" smtClean="0"/>
              <a:t>evening</a:t>
            </a:r>
            <a:r>
              <a:rPr lang="pl-PL" sz="2000" dirty="0" smtClean="0"/>
              <a:t> </a:t>
            </a:r>
            <a:r>
              <a:rPr lang="pl-PL" sz="2000" dirty="0" err="1" smtClean="0"/>
              <a:t>there</a:t>
            </a:r>
            <a:r>
              <a:rPr lang="pl-PL" sz="2000" dirty="0" smtClean="0"/>
              <a:t> was </a:t>
            </a:r>
            <a:r>
              <a:rPr lang="pl-PL" sz="2000" dirty="0" err="1" smtClean="0"/>
              <a:t>another</a:t>
            </a:r>
            <a:r>
              <a:rPr lang="pl-PL" sz="2000" dirty="0" smtClean="0"/>
              <a:t> </a:t>
            </a:r>
            <a:r>
              <a:rPr lang="pl-PL" sz="2000" dirty="0" err="1" smtClean="0"/>
              <a:t>opportunity</a:t>
            </a:r>
            <a:r>
              <a:rPr lang="pl-PL" sz="2000" dirty="0" smtClean="0"/>
              <a:t> to </a:t>
            </a:r>
            <a:r>
              <a:rPr lang="pl-PL" sz="2000" dirty="0" err="1" smtClean="0"/>
              <a:t>photograph</a:t>
            </a:r>
            <a:r>
              <a:rPr lang="pl-PL" sz="2000" dirty="0" smtClean="0"/>
              <a:t> the </a:t>
            </a:r>
            <a:r>
              <a:rPr lang="pl-PL" sz="2000" dirty="0" err="1" smtClean="0"/>
              <a:t>Northern</a:t>
            </a:r>
            <a:r>
              <a:rPr lang="pl-PL" sz="2000" dirty="0" smtClean="0"/>
              <a:t> </a:t>
            </a:r>
            <a:r>
              <a:rPr lang="pl-PL" sz="2000" dirty="0" err="1" smtClean="0"/>
              <a:t>Lights</a:t>
            </a:r>
            <a:endParaRPr lang="pl-PL" sz="20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3501008"/>
            <a:ext cx="4595388" cy="3063592"/>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052736"/>
            <a:ext cx="4703400" cy="3135600"/>
          </a:xfrm>
          <a:prstGeom prst="rect">
            <a:avLst/>
          </a:prstGeom>
        </p:spPr>
      </p:pic>
    </p:spTree>
    <p:extLst>
      <p:ext uri="{BB962C8B-B14F-4D97-AF65-F5344CB8AC3E}">
        <p14:creationId xmlns:p14="http://schemas.microsoft.com/office/powerpoint/2010/main" val="1092353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dirty="0" err="1" smtClean="0"/>
              <a:t>Friday</a:t>
            </a:r>
            <a:endParaRPr lang="pl-PL" sz="4400" dirty="0"/>
          </a:p>
        </p:txBody>
      </p:sp>
      <p:sp>
        <p:nvSpPr>
          <p:cNvPr id="3" name="pole tekstowe 2"/>
          <p:cNvSpPr txBox="1"/>
          <p:nvPr/>
        </p:nvSpPr>
        <p:spPr>
          <a:xfrm>
            <a:off x="467544" y="1628800"/>
            <a:ext cx="8280920" cy="4536504"/>
          </a:xfrm>
          <a:prstGeom prst="rect">
            <a:avLst/>
          </a:prstGeom>
          <a:noFill/>
        </p:spPr>
        <p:txBody>
          <a:bodyPr wrap="square" rtlCol="0">
            <a:spAutoFit/>
          </a:bodyPr>
          <a:lstStyle/>
          <a:p>
            <a:pPr algn="ctr"/>
            <a:r>
              <a:rPr lang="pl-PL" sz="2000" dirty="0" smtClean="0"/>
              <a:t>The </a:t>
            </a:r>
            <a:r>
              <a:rPr lang="pl-PL" sz="2000" dirty="0" err="1" smtClean="0"/>
              <a:t>last</a:t>
            </a:r>
            <a:r>
              <a:rPr lang="pl-PL" sz="2000" dirty="0" smtClean="0"/>
              <a:t> </a:t>
            </a:r>
            <a:r>
              <a:rPr lang="pl-PL" sz="2000" dirty="0" err="1" smtClean="0"/>
              <a:t>day</a:t>
            </a:r>
            <a:r>
              <a:rPr lang="pl-PL" sz="2000" dirty="0" smtClean="0"/>
              <a:t> of </a:t>
            </a:r>
            <a:r>
              <a:rPr lang="pl-PL" sz="2000" dirty="0" err="1" smtClean="0"/>
              <a:t>our</a:t>
            </a:r>
            <a:r>
              <a:rPr lang="pl-PL" sz="2000" dirty="0" smtClean="0"/>
              <a:t> </a:t>
            </a:r>
            <a:r>
              <a:rPr lang="pl-PL" sz="2000" dirty="0" err="1" smtClean="0"/>
              <a:t>travel</a:t>
            </a:r>
            <a:r>
              <a:rPr lang="pl-PL" sz="2000" dirty="0" smtClean="0"/>
              <a:t>. On </a:t>
            </a:r>
            <a:r>
              <a:rPr lang="pl-PL" sz="2000" dirty="0" err="1" smtClean="0"/>
              <a:t>Friday</a:t>
            </a:r>
            <a:r>
              <a:rPr lang="pl-PL" sz="2000" dirty="0" smtClean="0"/>
              <a:t> </a:t>
            </a:r>
            <a:r>
              <a:rPr lang="pl-PL" sz="2000" dirty="0" err="1" smtClean="0"/>
              <a:t>morning</a:t>
            </a:r>
            <a:r>
              <a:rPr lang="pl-PL" sz="2000" dirty="0" smtClean="0"/>
              <a:t> we went for a </a:t>
            </a:r>
            <a:r>
              <a:rPr lang="pl-PL" sz="2000" dirty="0" err="1" smtClean="0"/>
              <a:t>short</a:t>
            </a:r>
            <a:r>
              <a:rPr lang="pl-PL" sz="2000" dirty="0" smtClean="0"/>
              <a:t> walk to Kiruna </a:t>
            </a:r>
            <a:r>
              <a:rPr lang="pl-PL" sz="2000" dirty="0" err="1" smtClean="0"/>
              <a:t>city</a:t>
            </a:r>
            <a:r>
              <a:rPr lang="pl-PL" sz="2000" dirty="0" smtClean="0"/>
              <a:t> </a:t>
            </a:r>
            <a:r>
              <a:rPr lang="pl-PL" sz="2000" dirty="0" err="1" smtClean="0"/>
              <a:t>centre</a:t>
            </a:r>
            <a:r>
              <a:rPr lang="pl-PL" sz="2000" dirty="0" smtClean="0"/>
              <a:t>. From </a:t>
            </a:r>
            <a:r>
              <a:rPr lang="pl-PL" sz="2000" dirty="0" err="1" smtClean="0"/>
              <a:t>there</a:t>
            </a:r>
            <a:r>
              <a:rPr lang="pl-PL" sz="2000" dirty="0" smtClean="0"/>
              <a:t> we </a:t>
            </a:r>
            <a:r>
              <a:rPr lang="pl-PL" sz="2000" dirty="0" err="1" smtClean="0"/>
              <a:t>were</a:t>
            </a:r>
            <a:r>
              <a:rPr lang="pl-PL" sz="2000" dirty="0" smtClean="0"/>
              <a:t> </a:t>
            </a:r>
            <a:r>
              <a:rPr lang="pl-PL" sz="2000" dirty="0" err="1" smtClean="0"/>
              <a:t>transportated</a:t>
            </a:r>
            <a:r>
              <a:rPr lang="pl-PL" sz="2000" dirty="0" smtClean="0"/>
              <a:t> by </a:t>
            </a:r>
            <a:r>
              <a:rPr lang="pl-PL" sz="2000" dirty="0" err="1" smtClean="0"/>
              <a:t>bus</a:t>
            </a:r>
            <a:r>
              <a:rPr lang="pl-PL" sz="2000" dirty="0" smtClean="0"/>
              <a:t> to the LKAB </a:t>
            </a:r>
            <a:r>
              <a:rPr lang="pl-PL" sz="2000" dirty="0" err="1" smtClean="0"/>
              <a:t>mine</a:t>
            </a:r>
            <a:r>
              <a:rPr lang="pl-PL" sz="2000" dirty="0"/>
              <a:t> </a:t>
            </a:r>
            <a:r>
              <a:rPr lang="pl-PL" sz="2000" dirty="0" smtClean="0"/>
              <a:t>- </a:t>
            </a:r>
            <a:r>
              <a:rPr lang="en-US" sz="2000" dirty="0"/>
              <a:t>the largest and most modern underground </a:t>
            </a:r>
            <a:r>
              <a:rPr lang="en-US" sz="2000" dirty="0" smtClean="0"/>
              <a:t>iron</a:t>
            </a:r>
            <a:r>
              <a:rPr lang="en-US" sz="2000" dirty="0"/>
              <a:t> </a:t>
            </a:r>
            <a:r>
              <a:rPr lang="pl-PL" sz="2000" dirty="0" err="1" smtClean="0"/>
              <a:t>ore</a:t>
            </a:r>
            <a:r>
              <a:rPr lang="pl-PL" sz="2000" dirty="0" smtClean="0"/>
              <a:t> </a:t>
            </a:r>
            <a:r>
              <a:rPr lang="en-US" sz="2000" dirty="0" smtClean="0"/>
              <a:t>mine </a:t>
            </a:r>
            <a:r>
              <a:rPr lang="en-US" sz="2000" dirty="0"/>
              <a:t>in the world</a:t>
            </a:r>
            <a:r>
              <a:rPr lang="en-US" sz="2000" dirty="0" smtClean="0"/>
              <a:t>.</a:t>
            </a:r>
            <a:r>
              <a:rPr lang="pl-PL" sz="2000" dirty="0" smtClean="0"/>
              <a:t> We </a:t>
            </a:r>
            <a:r>
              <a:rPr lang="pl-PL" sz="2000" dirty="0" err="1" smtClean="0"/>
              <a:t>could</a:t>
            </a:r>
            <a:r>
              <a:rPr lang="pl-PL" sz="2000" dirty="0" smtClean="0"/>
              <a:t> </a:t>
            </a:r>
            <a:r>
              <a:rPr lang="pl-PL" sz="2000" dirty="0" err="1" smtClean="0"/>
              <a:t>see</a:t>
            </a:r>
            <a:r>
              <a:rPr lang="pl-PL" sz="2000" dirty="0" smtClean="0"/>
              <a:t> the </a:t>
            </a:r>
            <a:r>
              <a:rPr lang="pl-PL" sz="2000" dirty="0" err="1" smtClean="0"/>
              <a:t>machines</a:t>
            </a:r>
            <a:r>
              <a:rPr lang="pl-PL" sz="2000" dirty="0" smtClean="0"/>
              <a:t> </a:t>
            </a:r>
            <a:r>
              <a:rPr lang="pl-PL" sz="2000" dirty="0" err="1" smtClean="0"/>
              <a:t>used</a:t>
            </a:r>
            <a:r>
              <a:rPr lang="pl-PL" sz="2000" dirty="0" smtClean="0"/>
              <a:t> in </a:t>
            </a:r>
            <a:r>
              <a:rPr lang="pl-PL" sz="2000" dirty="0" err="1" smtClean="0"/>
              <a:t>main</a:t>
            </a:r>
            <a:r>
              <a:rPr lang="pl-PL" sz="2000" dirty="0" smtClean="0"/>
              <a:t> and </a:t>
            </a:r>
            <a:r>
              <a:rPr lang="pl-PL" sz="2000" dirty="0" err="1" smtClean="0"/>
              <a:t>learn</a:t>
            </a:r>
            <a:r>
              <a:rPr lang="pl-PL" sz="2000" dirty="0" smtClean="0"/>
              <a:t> </a:t>
            </a:r>
            <a:r>
              <a:rPr lang="pl-PL" sz="2000" dirty="0" err="1" smtClean="0"/>
              <a:t>about</a:t>
            </a:r>
            <a:r>
              <a:rPr lang="pl-PL" sz="2000" dirty="0" smtClean="0"/>
              <a:t> the </a:t>
            </a:r>
            <a:r>
              <a:rPr lang="pl-PL" sz="2000" dirty="0" err="1" smtClean="0"/>
              <a:t>process</a:t>
            </a:r>
            <a:r>
              <a:rPr lang="pl-PL" sz="2000" dirty="0" smtClean="0"/>
              <a:t> of iron </a:t>
            </a:r>
            <a:r>
              <a:rPr lang="pl-PL" sz="2000" dirty="0" err="1" smtClean="0"/>
              <a:t>extracting</a:t>
            </a:r>
            <a:r>
              <a:rPr lang="pl-PL" sz="2000" dirty="0" smtClean="0"/>
              <a:t>. </a:t>
            </a:r>
          </a:p>
          <a:p>
            <a:pPr algn="ctr"/>
            <a:r>
              <a:rPr lang="pl-PL" sz="2000" dirty="0" err="1" smtClean="0"/>
              <a:t>Afterwards</a:t>
            </a:r>
            <a:r>
              <a:rPr lang="pl-PL" sz="2000" dirty="0" smtClean="0"/>
              <a:t>, we went to the </a:t>
            </a:r>
            <a:r>
              <a:rPr lang="pl-PL" sz="2000" dirty="0" err="1" smtClean="0"/>
              <a:t>city</a:t>
            </a:r>
            <a:r>
              <a:rPr lang="pl-PL" sz="2000" dirty="0" smtClean="0"/>
              <a:t> </a:t>
            </a:r>
            <a:r>
              <a:rPr lang="pl-PL" sz="2000" dirty="0" err="1" smtClean="0"/>
              <a:t>centre</a:t>
            </a:r>
            <a:r>
              <a:rPr lang="pl-PL" sz="2000" dirty="0" smtClean="0"/>
              <a:t> and we </a:t>
            </a:r>
            <a:r>
              <a:rPr lang="pl-PL" sz="2000" dirty="0" err="1" smtClean="0"/>
              <a:t>split</a:t>
            </a:r>
            <a:r>
              <a:rPr lang="pl-PL" sz="2000" dirty="0" smtClean="0"/>
              <a:t> </a:t>
            </a:r>
            <a:r>
              <a:rPr lang="pl-PL" sz="2000" dirty="0" err="1" smtClean="0"/>
              <a:t>up</a:t>
            </a:r>
            <a:r>
              <a:rPr lang="pl-PL" sz="2000" dirty="0" smtClean="0"/>
              <a:t> to </a:t>
            </a:r>
            <a:r>
              <a:rPr lang="pl-PL" sz="2000" dirty="0" err="1" smtClean="0"/>
              <a:t>smaller</a:t>
            </a:r>
            <a:r>
              <a:rPr lang="pl-PL" sz="2000" dirty="0" smtClean="0"/>
              <a:t> </a:t>
            </a:r>
            <a:r>
              <a:rPr lang="pl-PL" sz="2000" dirty="0" err="1" smtClean="0"/>
              <a:t>groups</a:t>
            </a:r>
            <a:r>
              <a:rPr lang="pl-PL" sz="2000" dirty="0" smtClean="0"/>
              <a:t>, but most of </a:t>
            </a:r>
            <a:r>
              <a:rPr lang="pl-PL" sz="2000" dirty="0" err="1" smtClean="0"/>
              <a:t>us</a:t>
            </a:r>
            <a:r>
              <a:rPr lang="pl-PL" sz="2000" dirty="0" smtClean="0"/>
              <a:t> went </a:t>
            </a:r>
            <a:r>
              <a:rPr lang="pl-PL" sz="2000" dirty="0" err="1" smtClean="0"/>
              <a:t>back</a:t>
            </a:r>
            <a:r>
              <a:rPr lang="pl-PL" sz="2000" dirty="0" smtClean="0"/>
              <a:t> to the hotel in order to </a:t>
            </a:r>
            <a:r>
              <a:rPr lang="pl-PL" sz="2000" dirty="0" err="1" smtClean="0"/>
              <a:t>eat</a:t>
            </a:r>
            <a:r>
              <a:rPr lang="pl-PL" sz="2000" dirty="0" smtClean="0"/>
              <a:t> lunch. We </a:t>
            </a:r>
            <a:r>
              <a:rPr lang="pl-PL" sz="2000" dirty="0" err="1" smtClean="0"/>
              <a:t>had</a:t>
            </a:r>
            <a:r>
              <a:rPr lang="pl-PL" sz="2000" dirty="0" smtClean="0"/>
              <a:t> a lot of </a:t>
            </a:r>
            <a:r>
              <a:rPr lang="pl-PL" sz="2000" dirty="0" err="1" smtClean="0"/>
              <a:t>free</a:t>
            </a:r>
            <a:r>
              <a:rPr lang="pl-PL" sz="2000" dirty="0" smtClean="0"/>
              <a:t> </a:t>
            </a:r>
            <a:r>
              <a:rPr lang="pl-PL" sz="2000" dirty="0" err="1" smtClean="0"/>
              <a:t>time</a:t>
            </a:r>
            <a:r>
              <a:rPr lang="pl-PL" sz="2000" dirty="0" smtClean="0"/>
              <a:t>, </a:t>
            </a:r>
            <a:r>
              <a:rPr lang="pl-PL" sz="2000" dirty="0" err="1" smtClean="0"/>
              <a:t>so</a:t>
            </a:r>
            <a:r>
              <a:rPr lang="pl-PL" sz="2000" dirty="0" smtClean="0"/>
              <a:t> we </a:t>
            </a:r>
            <a:r>
              <a:rPr lang="pl-PL" sz="2000" dirty="0" err="1" smtClean="0"/>
              <a:t>could</a:t>
            </a:r>
            <a:r>
              <a:rPr lang="pl-PL" sz="2000" dirty="0" smtClean="0"/>
              <a:t> </a:t>
            </a:r>
            <a:r>
              <a:rPr lang="pl-PL" sz="2000" dirty="0" err="1" smtClean="0"/>
              <a:t>integrate</a:t>
            </a:r>
            <a:r>
              <a:rPr lang="pl-PL" sz="2000" dirty="0" smtClean="0"/>
              <a:t> and talk. One of </a:t>
            </a:r>
            <a:r>
              <a:rPr lang="pl-PL" sz="2000" dirty="0" err="1" smtClean="0"/>
              <a:t>our</a:t>
            </a:r>
            <a:r>
              <a:rPr lang="pl-PL" sz="2000" dirty="0" smtClean="0"/>
              <a:t> </a:t>
            </a:r>
            <a:r>
              <a:rPr lang="pl-PL" sz="2000" dirty="0" err="1" smtClean="0"/>
              <a:t>favourite</a:t>
            </a:r>
            <a:r>
              <a:rPr lang="pl-PL" sz="2000" dirty="0" smtClean="0"/>
              <a:t> </a:t>
            </a:r>
            <a:r>
              <a:rPr lang="pl-PL" sz="2000" dirty="0" err="1" smtClean="0"/>
              <a:t>integrational</a:t>
            </a:r>
            <a:r>
              <a:rPr lang="pl-PL" sz="2000" dirty="0" smtClean="0"/>
              <a:t> </a:t>
            </a:r>
            <a:r>
              <a:rPr lang="pl-PL" sz="2000" dirty="0" err="1" smtClean="0"/>
              <a:t>activities</a:t>
            </a:r>
            <a:r>
              <a:rPr lang="pl-PL" sz="2000" dirty="0" smtClean="0"/>
              <a:t> was </a:t>
            </a:r>
            <a:r>
              <a:rPr lang="pl-PL" sz="2000" dirty="0" err="1" smtClean="0"/>
              <a:t>teaching</a:t>
            </a:r>
            <a:r>
              <a:rPr lang="pl-PL" sz="2000" dirty="0" smtClean="0"/>
              <a:t> </a:t>
            </a:r>
            <a:r>
              <a:rPr lang="pl-PL" sz="2000" dirty="0" err="1" smtClean="0"/>
              <a:t>each</a:t>
            </a:r>
            <a:r>
              <a:rPr lang="pl-PL" sz="2000" dirty="0" smtClean="0"/>
              <a:t> </a:t>
            </a:r>
            <a:r>
              <a:rPr lang="pl-PL" sz="2000" dirty="0" err="1" smtClean="0"/>
              <a:t>other</a:t>
            </a:r>
            <a:r>
              <a:rPr lang="pl-PL" sz="2000" dirty="0" smtClean="0"/>
              <a:t> </a:t>
            </a:r>
            <a:r>
              <a:rPr lang="pl-PL" sz="2000" dirty="0" err="1" smtClean="0"/>
              <a:t>some</a:t>
            </a:r>
            <a:r>
              <a:rPr lang="pl-PL" sz="2000" dirty="0" smtClean="0"/>
              <a:t> </a:t>
            </a:r>
            <a:r>
              <a:rPr lang="pl-PL" sz="2000" dirty="0" err="1" smtClean="0"/>
              <a:t>words</a:t>
            </a:r>
            <a:r>
              <a:rPr lang="pl-PL" sz="2000" dirty="0" smtClean="0"/>
              <a:t> in </a:t>
            </a:r>
            <a:r>
              <a:rPr lang="pl-PL" sz="2000" dirty="0" err="1" smtClean="0"/>
              <a:t>our</a:t>
            </a:r>
            <a:r>
              <a:rPr lang="pl-PL" sz="2000" dirty="0" smtClean="0"/>
              <a:t> </a:t>
            </a:r>
            <a:r>
              <a:rPr lang="pl-PL" sz="2000" dirty="0" err="1" smtClean="0"/>
              <a:t>mother</a:t>
            </a:r>
            <a:r>
              <a:rPr lang="pl-PL" sz="2000" dirty="0" smtClean="0"/>
              <a:t> </a:t>
            </a:r>
            <a:r>
              <a:rPr lang="pl-PL" sz="2000" dirty="0" err="1" smtClean="0"/>
              <a:t>languages</a:t>
            </a:r>
            <a:r>
              <a:rPr lang="pl-PL" sz="2000" dirty="0" smtClean="0"/>
              <a:t>. </a:t>
            </a:r>
          </a:p>
          <a:p>
            <a:pPr algn="ctr"/>
            <a:r>
              <a:rPr lang="pl-PL" sz="2000" dirty="0" smtClean="0"/>
              <a:t>In the </a:t>
            </a:r>
            <a:r>
              <a:rPr lang="pl-PL" sz="2000" dirty="0" err="1" smtClean="0"/>
              <a:t>evening</a:t>
            </a:r>
            <a:r>
              <a:rPr lang="pl-PL" sz="2000" dirty="0" smtClean="0"/>
              <a:t> </a:t>
            </a:r>
            <a:r>
              <a:rPr lang="pl-PL" sz="2000" dirty="0" err="1" smtClean="0"/>
              <a:t>Swedish</a:t>
            </a:r>
            <a:r>
              <a:rPr lang="pl-PL" sz="2000" dirty="0" smtClean="0"/>
              <a:t> team </a:t>
            </a:r>
            <a:r>
              <a:rPr lang="pl-PL" sz="2000" dirty="0" err="1" smtClean="0"/>
              <a:t>organized</a:t>
            </a:r>
            <a:r>
              <a:rPr lang="pl-PL" sz="2000" dirty="0" smtClean="0"/>
              <a:t> a </a:t>
            </a:r>
            <a:r>
              <a:rPr lang="pl-PL" sz="2000" dirty="0" err="1" smtClean="0"/>
              <a:t>goodbye-barbecue</a:t>
            </a:r>
            <a:r>
              <a:rPr lang="pl-PL" sz="2000" dirty="0" smtClean="0"/>
              <a:t>. </a:t>
            </a:r>
            <a:r>
              <a:rPr lang="pl-PL" sz="2000" dirty="0" err="1" smtClean="0"/>
              <a:t>Despite</a:t>
            </a:r>
            <a:r>
              <a:rPr lang="pl-PL" sz="2000" dirty="0" smtClean="0"/>
              <a:t> the </a:t>
            </a:r>
            <a:r>
              <a:rPr lang="pl-PL" sz="2000" dirty="0" err="1" smtClean="0"/>
              <a:t>fact</a:t>
            </a:r>
            <a:r>
              <a:rPr lang="pl-PL" sz="2000" dirty="0" smtClean="0"/>
              <a:t> </a:t>
            </a:r>
            <a:r>
              <a:rPr lang="pl-PL" sz="2000" dirty="0" err="1" smtClean="0"/>
              <a:t>that</a:t>
            </a:r>
            <a:r>
              <a:rPr lang="pl-PL" sz="2000" dirty="0" smtClean="0"/>
              <a:t> most of </a:t>
            </a:r>
            <a:r>
              <a:rPr lang="pl-PL" sz="2000" dirty="0" err="1" smtClean="0"/>
              <a:t>us</a:t>
            </a:r>
            <a:r>
              <a:rPr lang="pl-PL" sz="2000" dirty="0" smtClean="0"/>
              <a:t> </a:t>
            </a:r>
            <a:r>
              <a:rPr lang="pl-PL" sz="2000" dirty="0" err="1" smtClean="0"/>
              <a:t>were</a:t>
            </a:r>
            <a:r>
              <a:rPr lang="pl-PL" sz="2000" dirty="0" smtClean="0"/>
              <a:t> </a:t>
            </a:r>
            <a:r>
              <a:rPr lang="pl-PL" sz="2000" dirty="0" err="1" smtClean="0"/>
              <a:t>tired</a:t>
            </a:r>
            <a:r>
              <a:rPr lang="pl-PL" sz="2000" dirty="0" smtClean="0"/>
              <a:t>, </a:t>
            </a:r>
            <a:r>
              <a:rPr lang="pl-PL" sz="2000" dirty="0" err="1" smtClean="0"/>
              <a:t>everybody</a:t>
            </a:r>
            <a:r>
              <a:rPr lang="pl-PL" sz="2000" dirty="0" smtClean="0"/>
              <a:t> </a:t>
            </a:r>
            <a:r>
              <a:rPr lang="pl-PL" sz="2000" dirty="0" err="1" smtClean="0"/>
              <a:t>had</a:t>
            </a:r>
            <a:r>
              <a:rPr lang="pl-PL" sz="2000" dirty="0" smtClean="0"/>
              <a:t> </a:t>
            </a:r>
            <a:r>
              <a:rPr lang="pl-PL" sz="2000" dirty="0" err="1" smtClean="0"/>
              <a:t>fun</a:t>
            </a:r>
            <a:r>
              <a:rPr lang="pl-PL" sz="2000" dirty="0" smtClean="0"/>
              <a:t>. It was </a:t>
            </a:r>
            <a:r>
              <a:rPr lang="pl-PL" sz="2000" dirty="0" err="1" smtClean="0"/>
              <a:t>also</a:t>
            </a:r>
            <a:r>
              <a:rPr lang="pl-PL" sz="2000" dirty="0" smtClean="0"/>
              <a:t> a bit sad </a:t>
            </a:r>
            <a:r>
              <a:rPr lang="pl-PL" sz="2000" dirty="0" err="1" smtClean="0"/>
              <a:t>evening</a:t>
            </a:r>
            <a:r>
              <a:rPr lang="pl-PL" sz="2000" dirty="0" smtClean="0"/>
              <a:t>, </a:t>
            </a:r>
            <a:r>
              <a:rPr lang="pl-PL" sz="2000" dirty="0" err="1" smtClean="0"/>
              <a:t>because</a:t>
            </a:r>
            <a:r>
              <a:rPr lang="pl-PL" sz="2000" dirty="0" smtClean="0"/>
              <a:t> </a:t>
            </a:r>
            <a:r>
              <a:rPr lang="pl-PL" sz="2000" dirty="0" err="1" smtClean="0"/>
              <a:t>noone</a:t>
            </a:r>
            <a:r>
              <a:rPr lang="pl-PL" sz="2000" dirty="0" smtClean="0"/>
              <a:t> </a:t>
            </a:r>
            <a:r>
              <a:rPr lang="pl-PL" sz="2000" dirty="0" err="1" smtClean="0"/>
              <a:t>wanted</a:t>
            </a:r>
            <a:r>
              <a:rPr lang="pl-PL" sz="2000" dirty="0" smtClean="0"/>
              <a:t> to </a:t>
            </a:r>
            <a:r>
              <a:rPr lang="pl-PL" sz="2000" dirty="0" err="1" smtClean="0"/>
              <a:t>say</a:t>
            </a:r>
            <a:r>
              <a:rPr lang="pl-PL" sz="2000" dirty="0" smtClean="0"/>
              <a:t> </a:t>
            </a:r>
            <a:r>
              <a:rPr lang="pl-PL" sz="2000" dirty="0" err="1" smtClean="0"/>
              <a:t>goodbye</a:t>
            </a:r>
            <a:r>
              <a:rPr lang="pl-PL" sz="2000" dirty="0" smtClean="0"/>
              <a:t> and </a:t>
            </a:r>
            <a:r>
              <a:rPr lang="pl-PL" sz="2000" dirty="0" err="1" smtClean="0"/>
              <a:t>leave</a:t>
            </a:r>
            <a:r>
              <a:rPr lang="pl-PL" sz="2000" dirty="0" smtClean="0"/>
              <a:t> </a:t>
            </a:r>
            <a:r>
              <a:rPr lang="pl-PL" sz="2000" dirty="0" err="1" smtClean="0"/>
              <a:t>that</a:t>
            </a:r>
            <a:r>
              <a:rPr lang="pl-PL" sz="2000" dirty="0" smtClean="0"/>
              <a:t> </a:t>
            </a:r>
            <a:r>
              <a:rPr lang="pl-PL" sz="2000" dirty="0" err="1" smtClean="0"/>
              <a:t>amazing</a:t>
            </a:r>
            <a:r>
              <a:rPr lang="pl-PL" sz="2000" dirty="0" smtClean="0"/>
              <a:t> place. </a:t>
            </a:r>
            <a:endParaRPr lang="pl-PL" sz="2000" dirty="0"/>
          </a:p>
        </p:txBody>
      </p:sp>
    </p:spTree>
    <p:extLst>
      <p:ext uri="{BB962C8B-B14F-4D97-AF65-F5344CB8AC3E}">
        <p14:creationId xmlns:p14="http://schemas.microsoft.com/office/powerpoint/2010/main" val="4490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585" y="244414"/>
            <a:ext cx="4153916" cy="3223612"/>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573016"/>
            <a:ext cx="7324239" cy="3059396"/>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4926" y="456717"/>
            <a:ext cx="4198509" cy="2799006"/>
          </a:xfrm>
          <a:prstGeom prst="rect">
            <a:avLst/>
          </a:prstGeom>
        </p:spPr>
      </p:pic>
    </p:spTree>
    <p:extLst>
      <p:ext uri="{BB962C8B-B14F-4D97-AF65-F5344CB8AC3E}">
        <p14:creationId xmlns:p14="http://schemas.microsoft.com/office/powerpoint/2010/main" val="2832935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8640"/>
            <a:ext cx="5027436" cy="3351624"/>
          </a:xfrm>
          <a:prstGeom prst="rect">
            <a:avLst/>
          </a:prstGeom>
        </p:spPr>
      </p:pic>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2636912"/>
            <a:ext cx="5495488" cy="3663659"/>
          </a:xfrm>
          <a:prstGeom prst="rect">
            <a:avLst/>
          </a:prstGeom>
        </p:spPr>
      </p:pic>
    </p:spTree>
    <p:extLst>
      <p:ext uri="{BB962C8B-B14F-4D97-AF65-F5344CB8AC3E}">
        <p14:creationId xmlns:p14="http://schemas.microsoft.com/office/powerpoint/2010/main" val="37603457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dirty="0" err="1" smtClean="0"/>
              <a:t>Saturday</a:t>
            </a:r>
            <a:endParaRPr lang="pl-PL" sz="4400" dirty="0"/>
          </a:p>
        </p:txBody>
      </p:sp>
      <p:sp>
        <p:nvSpPr>
          <p:cNvPr id="3" name="pole tekstowe 2"/>
          <p:cNvSpPr txBox="1"/>
          <p:nvPr/>
        </p:nvSpPr>
        <p:spPr>
          <a:xfrm>
            <a:off x="251520" y="1484784"/>
            <a:ext cx="8568952" cy="1323439"/>
          </a:xfrm>
          <a:prstGeom prst="rect">
            <a:avLst/>
          </a:prstGeom>
          <a:noFill/>
        </p:spPr>
        <p:txBody>
          <a:bodyPr wrap="square" rtlCol="0">
            <a:spAutoFit/>
          </a:bodyPr>
          <a:lstStyle/>
          <a:p>
            <a:pPr algn="ctr"/>
            <a:r>
              <a:rPr lang="pl-PL" sz="2000" dirty="0" smtClean="0"/>
              <a:t>On </a:t>
            </a:r>
            <a:r>
              <a:rPr lang="pl-PL" sz="2000" dirty="0" err="1" smtClean="0"/>
              <a:t>Saturday</a:t>
            </a:r>
            <a:r>
              <a:rPr lang="pl-PL" sz="2000" dirty="0" smtClean="0"/>
              <a:t> we </a:t>
            </a:r>
            <a:r>
              <a:rPr lang="pl-PL" sz="2000" dirty="0" err="1" smtClean="0"/>
              <a:t>had</a:t>
            </a:r>
            <a:r>
              <a:rPr lang="pl-PL" sz="2000" dirty="0" smtClean="0"/>
              <a:t> to </a:t>
            </a:r>
            <a:r>
              <a:rPr lang="pl-PL" sz="2000" dirty="0" err="1" smtClean="0"/>
              <a:t>leave</a:t>
            </a:r>
            <a:r>
              <a:rPr lang="pl-PL" sz="2000" dirty="0" smtClean="0"/>
              <a:t> the hotel </a:t>
            </a:r>
            <a:r>
              <a:rPr lang="pl-PL" sz="2000" dirty="0" err="1" smtClean="0"/>
              <a:t>at</a:t>
            </a:r>
            <a:r>
              <a:rPr lang="pl-PL" sz="2000" dirty="0" smtClean="0"/>
              <a:t> 5 </a:t>
            </a:r>
            <a:r>
              <a:rPr lang="pl-PL" sz="2000" dirty="0" err="1" smtClean="0"/>
              <a:t>a.m</a:t>
            </a:r>
            <a:r>
              <a:rPr lang="pl-PL" sz="2000" dirty="0" smtClean="0"/>
              <a:t>, </a:t>
            </a:r>
            <a:r>
              <a:rPr lang="pl-PL" sz="2000" dirty="0" err="1" smtClean="0"/>
              <a:t>because</a:t>
            </a:r>
            <a:r>
              <a:rPr lang="pl-PL" sz="2000" dirty="0" smtClean="0"/>
              <a:t> </a:t>
            </a:r>
            <a:r>
              <a:rPr lang="pl-PL" sz="2000" dirty="0" err="1" smtClean="0"/>
              <a:t>our</a:t>
            </a:r>
            <a:r>
              <a:rPr lang="pl-PL" sz="2000" dirty="0" smtClean="0"/>
              <a:t> </a:t>
            </a:r>
            <a:r>
              <a:rPr lang="pl-PL" sz="2000" dirty="0" err="1" smtClean="0"/>
              <a:t>flight</a:t>
            </a:r>
            <a:r>
              <a:rPr lang="pl-PL" sz="2000" dirty="0" smtClean="0"/>
              <a:t> from Kiruna to </a:t>
            </a:r>
            <a:r>
              <a:rPr lang="pl-PL" sz="2000" dirty="0" err="1" smtClean="0"/>
              <a:t>Stockholm</a:t>
            </a:r>
            <a:r>
              <a:rPr lang="pl-PL" sz="2000" dirty="0" smtClean="0"/>
              <a:t> was </a:t>
            </a:r>
            <a:r>
              <a:rPr lang="pl-PL" sz="2000" dirty="0" err="1" smtClean="0"/>
              <a:t>at</a:t>
            </a:r>
            <a:r>
              <a:rPr lang="pl-PL" sz="2000" dirty="0" smtClean="0"/>
              <a:t> 7 a.m.  </a:t>
            </a:r>
            <a:r>
              <a:rPr lang="pl-PL" sz="2000" dirty="0" err="1" smtClean="0"/>
              <a:t>That</a:t>
            </a:r>
            <a:r>
              <a:rPr lang="pl-PL" sz="2000" dirty="0" smtClean="0"/>
              <a:t> was the </a:t>
            </a:r>
            <a:r>
              <a:rPr lang="pl-PL" sz="2000" dirty="0" err="1" smtClean="0"/>
              <a:t>time</a:t>
            </a:r>
            <a:r>
              <a:rPr lang="pl-PL" sz="2000" dirty="0" smtClean="0"/>
              <a:t>, </a:t>
            </a:r>
            <a:r>
              <a:rPr lang="pl-PL" sz="2000" dirty="0" err="1" smtClean="0"/>
              <a:t>when</a:t>
            </a:r>
            <a:r>
              <a:rPr lang="pl-PL" sz="2000" dirty="0" smtClean="0"/>
              <a:t> we </a:t>
            </a:r>
            <a:r>
              <a:rPr lang="pl-PL" sz="2000" dirty="0" err="1" smtClean="0"/>
              <a:t>had</a:t>
            </a:r>
            <a:r>
              <a:rPr lang="pl-PL" sz="2000" dirty="0" smtClean="0"/>
              <a:t> to </a:t>
            </a:r>
            <a:r>
              <a:rPr lang="pl-PL" sz="2000" dirty="0" err="1" smtClean="0"/>
              <a:t>say</a:t>
            </a:r>
            <a:r>
              <a:rPr lang="pl-PL" sz="2000" dirty="0" smtClean="0"/>
              <a:t> </a:t>
            </a:r>
            <a:r>
              <a:rPr lang="pl-PL" sz="2000" dirty="0" err="1" smtClean="0"/>
              <a:t>goodbye</a:t>
            </a:r>
            <a:r>
              <a:rPr lang="pl-PL" sz="2000" dirty="0" smtClean="0"/>
              <a:t>. </a:t>
            </a:r>
            <a:r>
              <a:rPr lang="pl-PL" sz="2000" dirty="0" err="1" smtClean="0"/>
              <a:t>Everybody</a:t>
            </a:r>
            <a:r>
              <a:rPr lang="pl-PL" sz="2000" dirty="0" smtClean="0"/>
              <a:t> was sad, but we </a:t>
            </a:r>
            <a:r>
              <a:rPr lang="pl-PL" sz="2000" dirty="0" err="1" smtClean="0"/>
              <a:t>promised</a:t>
            </a:r>
            <a:r>
              <a:rPr lang="pl-PL" sz="2000" dirty="0" smtClean="0"/>
              <a:t> </a:t>
            </a:r>
            <a:r>
              <a:rPr lang="pl-PL" sz="2000" dirty="0" err="1" smtClean="0"/>
              <a:t>each</a:t>
            </a:r>
            <a:r>
              <a:rPr lang="pl-PL" sz="2000" dirty="0" smtClean="0"/>
              <a:t> </a:t>
            </a:r>
            <a:r>
              <a:rPr lang="pl-PL" sz="2000" dirty="0" err="1" smtClean="0"/>
              <a:t>other</a:t>
            </a:r>
            <a:r>
              <a:rPr lang="pl-PL" sz="2000" dirty="0" smtClean="0"/>
              <a:t> </a:t>
            </a:r>
            <a:r>
              <a:rPr lang="pl-PL" sz="2000" dirty="0" err="1" smtClean="0"/>
              <a:t>that</a:t>
            </a:r>
            <a:r>
              <a:rPr lang="pl-PL" sz="2000" dirty="0" smtClean="0"/>
              <a:t> </a:t>
            </a:r>
            <a:r>
              <a:rPr lang="pl-PL" sz="2000" dirty="0" err="1" smtClean="0"/>
              <a:t>someday</a:t>
            </a:r>
            <a:r>
              <a:rPr lang="pl-PL" sz="2000" dirty="0" smtClean="0"/>
              <a:t> we </a:t>
            </a:r>
            <a:r>
              <a:rPr lang="pl-PL" sz="2000" dirty="0" err="1" smtClean="0"/>
              <a:t>will</a:t>
            </a:r>
            <a:r>
              <a:rPr lang="pl-PL" sz="2000" dirty="0" smtClean="0"/>
              <a:t> </a:t>
            </a:r>
            <a:r>
              <a:rPr lang="pl-PL" sz="2000" dirty="0" err="1" smtClean="0"/>
              <a:t>meet</a:t>
            </a:r>
            <a:r>
              <a:rPr lang="pl-PL" sz="2000" dirty="0" smtClean="0"/>
              <a:t> </a:t>
            </a:r>
            <a:r>
              <a:rPr lang="pl-PL" sz="2000" dirty="0" err="1" smtClean="0"/>
              <a:t>again</a:t>
            </a:r>
            <a:r>
              <a:rPr lang="pl-PL" sz="2000" dirty="0" smtClean="0"/>
              <a:t>. </a:t>
            </a:r>
            <a:endParaRPr lang="pl-PL" sz="20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924944"/>
            <a:ext cx="6782743" cy="3823605"/>
          </a:xfrm>
          <a:prstGeom prst="rect">
            <a:avLst/>
          </a:prstGeom>
        </p:spPr>
      </p:pic>
    </p:spTree>
    <p:extLst>
      <p:ext uri="{BB962C8B-B14F-4D97-AF65-F5344CB8AC3E}">
        <p14:creationId xmlns:p14="http://schemas.microsoft.com/office/powerpoint/2010/main" val="3781803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dirty="0" smtClean="0"/>
              <a:t>The </a:t>
            </a:r>
            <a:r>
              <a:rPr lang="pl-PL" sz="4400" dirty="0" err="1" smtClean="0"/>
              <a:t>beginning</a:t>
            </a:r>
            <a:endParaRPr lang="pl-PL" sz="4400" dirty="0"/>
          </a:p>
        </p:txBody>
      </p:sp>
      <p:sp>
        <p:nvSpPr>
          <p:cNvPr id="3" name="pole tekstowe 2"/>
          <p:cNvSpPr txBox="1"/>
          <p:nvPr/>
        </p:nvSpPr>
        <p:spPr>
          <a:xfrm>
            <a:off x="518980" y="1412776"/>
            <a:ext cx="8208912" cy="2246769"/>
          </a:xfrm>
          <a:prstGeom prst="rect">
            <a:avLst/>
          </a:prstGeom>
          <a:noFill/>
        </p:spPr>
        <p:txBody>
          <a:bodyPr wrap="square" rtlCol="0">
            <a:spAutoFit/>
          </a:bodyPr>
          <a:lstStyle/>
          <a:p>
            <a:pPr algn="ctr"/>
            <a:r>
              <a:rPr lang="en-US" sz="2000" dirty="0" smtClean="0"/>
              <a:t>The whole Polish team arrived to Stockholm on Saturday morning (4th of February 2017). We were supposed to go for dinner and then visit the city. We visited the Old Town and we had an occasion to go for a short walk in front of the King Palace. We could take a look at the whole city from something called "Skyview". It's a famous viewpoint located on a big arena called </a:t>
            </a:r>
            <a:r>
              <a:rPr lang="en-US" sz="2000" dirty="0" err="1" smtClean="0"/>
              <a:t>Globen</a:t>
            </a:r>
            <a:r>
              <a:rPr lang="en-US" sz="2000" dirty="0" smtClean="0"/>
              <a:t>. </a:t>
            </a:r>
            <a:r>
              <a:rPr lang="en-US" sz="2000" dirty="0" err="1" smtClean="0"/>
              <a:t>Globen</a:t>
            </a:r>
            <a:r>
              <a:rPr lang="en-US" sz="2000" dirty="0" smtClean="0"/>
              <a:t> is the second largest arena in Stockholm and is located in </a:t>
            </a:r>
            <a:r>
              <a:rPr lang="en-US" sz="2000" dirty="0" err="1" smtClean="0"/>
              <a:t>Johanneshov</a:t>
            </a:r>
            <a:r>
              <a:rPr lang="en-US" sz="2000" dirty="0" smtClean="0"/>
              <a:t>. </a:t>
            </a:r>
            <a:endParaRPr lang="pl-PL"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436" y="3789040"/>
            <a:ext cx="5334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03954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15616" y="908720"/>
            <a:ext cx="7056784" cy="1200329"/>
          </a:xfrm>
          <a:prstGeom prst="rect">
            <a:avLst/>
          </a:prstGeom>
          <a:noFill/>
        </p:spPr>
        <p:txBody>
          <a:bodyPr wrap="square" rtlCol="0">
            <a:spAutoFit/>
          </a:bodyPr>
          <a:lstStyle/>
          <a:p>
            <a:pPr algn="ctr"/>
            <a:r>
              <a:rPr lang="pl-PL" sz="2400" i="1" dirty="0" smtClean="0"/>
              <a:t>„</a:t>
            </a:r>
            <a:r>
              <a:rPr lang="en-US" sz="2400" i="1" dirty="0" smtClean="0"/>
              <a:t>Some </a:t>
            </a:r>
            <a:r>
              <a:rPr lang="en-US" sz="2400" i="1" dirty="0"/>
              <a:t>memories are unforgettable, remaining ever vivid and </a:t>
            </a:r>
            <a:r>
              <a:rPr lang="en-US" sz="2400" i="1" dirty="0" smtClean="0"/>
              <a:t>heartwarming</a:t>
            </a:r>
            <a:r>
              <a:rPr lang="pl-PL" sz="2400" i="1" dirty="0" smtClean="0"/>
              <a:t>.” ~Joseph B. </a:t>
            </a:r>
            <a:r>
              <a:rPr lang="pl-PL" sz="2400" i="1" dirty="0" err="1" smtClean="0"/>
              <a:t>Wirthlin</a:t>
            </a:r>
            <a:endParaRPr lang="pl-PL" sz="2400" i="1" dirty="0"/>
          </a:p>
        </p:txBody>
      </p:sp>
      <p:sp>
        <p:nvSpPr>
          <p:cNvPr id="3" name="pole tekstowe 2"/>
          <p:cNvSpPr txBox="1"/>
          <p:nvPr/>
        </p:nvSpPr>
        <p:spPr>
          <a:xfrm>
            <a:off x="1708092" y="3977355"/>
            <a:ext cx="5904656" cy="461665"/>
          </a:xfrm>
          <a:prstGeom prst="rect">
            <a:avLst/>
          </a:prstGeom>
          <a:noFill/>
        </p:spPr>
        <p:txBody>
          <a:bodyPr wrap="square" rtlCol="0">
            <a:spAutoFit/>
          </a:bodyPr>
          <a:lstStyle/>
          <a:p>
            <a:pPr algn="ctr"/>
            <a:r>
              <a:rPr lang="pl-PL" sz="2400" dirty="0" err="1" smtClean="0"/>
              <a:t>Thank</a:t>
            </a:r>
            <a:r>
              <a:rPr lang="pl-PL" sz="2400" dirty="0" smtClean="0"/>
              <a:t> </a:t>
            </a:r>
            <a:r>
              <a:rPr lang="pl-PL" sz="2400" dirty="0" err="1" smtClean="0"/>
              <a:t>you</a:t>
            </a:r>
            <a:r>
              <a:rPr lang="pl-PL" sz="2400" dirty="0" smtClean="0"/>
              <a:t> for </a:t>
            </a:r>
            <a:r>
              <a:rPr lang="pl-PL" sz="2400" dirty="0" err="1" smtClean="0"/>
              <a:t>attention</a:t>
            </a:r>
            <a:r>
              <a:rPr lang="pl-PL" sz="2400" dirty="0" smtClean="0"/>
              <a:t> ;) </a:t>
            </a:r>
            <a:endParaRPr lang="pl-PL" sz="2400" dirty="0"/>
          </a:p>
        </p:txBody>
      </p:sp>
    </p:spTree>
    <p:extLst>
      <p:ext uri="{BB962C8B-B14F-4D97-AF65-F5344CB8AC3E}">
        <p14:creationId xmlns:p14="http://schemas.microsoft.com/office/powerpoint/2010/main" val="214246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dirty="0" err="1" smtClean="0"/>
              <a:t>Arrival</a:t>
            </a:r>
            <a:r>
              <a:rPr lang="pl-PL" sz="4400" dirty="0" smtClean="0"/>
              <a:t> to Kiruna</a:t>
            </a:r>
            <a:endParaRPr lang="pl-PL" sz="4400" dirty="0"/>
          </a:p>
        </p:txBody>
      </p:sp>
      <p:sp>
        <p:nvSpPr>
          <p:cNvPr id="3" name="pole tekstowe 2"/>
          <p:cNvSpPr txBox="1"/>
          <p:nvPr/>
        </p:nvSpPr>
        <p:spPr>
          <a:xfrm>
            <a:off x="194590" y="1700808"/>
            <a:ext cx="4320480" cy="4154984"/>
          </a:xfrm>
          <a:prstGeom prst="rect">
            <a:avLst/>
          </a:prstGeom>
          <a:noFill/>
        </p:spPr>
        <p:txBody>
          <a:bodyPr wrap="square" rtlCol="0">
            <a:spAutoFit/>
          </a:bodyPr>
          <a:lstStyle/>
          <a:p>
            <a:pPr algn="ctr"/>
            <a:r>
              <a:rPr lang="en-US" sz="2400" dirty="0" smtClean="0"/>
              <a:t>We reached the final destination of our trip on Sunday afternoon. We were the first group that arrived (except Swedes, who greeted us very well). After a short break we had a photography workshops with one of the Swedish teachers. Afterwards, we were waiting for the groups from other countries to arrive. </a:t>
            </a:r>
            <a:endParaRPr lang="pl-PL"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020" y="2194124"/>
            <a:ext cx="431394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6500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373" y="2996952"/>
            <a:ext cx="4968552" cy="3312368"/>
          </a:xfrm>
          <a:prstGeom prst="rect">
            <a:avLst/>
          </a:prstGeom>
        </p:spPr>
      </p:pic>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27" y="292696"/>
            <a:ext cx="6119664" cy="3449811"/>
          </a:xfrm>
          <a:prstGeom prst="rect">
            <a:avLst/>
          </a:prstGeom>
        </p:spPr>
      </p:pic>
    </p:spTree>
    <p:extLst>
      <p:ext uri="{BB962C8B-B14F-4D97-AF65-F5344CB8AC3E}">
        <p14:creationId xmlns:p14="http://schemas.microsoft.com/office/powerpoint/2010/main" val="8029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dirty="0" err="1" smtClean="0"/>
              <a:t>Monday</a:t>
            </a:r>
            <a:endParaRPr lang="pl-PL" sz="4400" dirty="0"/>
          </a:p>
        </p:txBody>
      </p:sp>
      <p:sp>
        <p:nvSpPr>
          <p:cNvPr id="3" name="pole tekstowe 2"/>
          <p:cNvSpPr txBox="1"/>
          <p:nvPr/>
        </p:nvSpPr>
        <p:spPr>
          <a:xfrm>
            <a:off x="297066" y="1528695"/>
            <a:ext cx="8568952" cy="4832092"/>
          </a:xfrm>
          <a:prstGeom prst="rect">
            <a:avLst/>
          </a:prstGeom>
          <a:noFill/>
        </p:spPr>
        <p:txBody>
          <a:bodyPr wrap="square" rtlCol="0">
            <a:spAutoFit/>
          </a:bodyPr>
          <a:lstStyle/>
          <a:p>
            <a:pPr algn="ctr"/>
            <a:r>
              <a:rPr lang="en-US" sz="2800" dirty="0" smtClean="0"/>
              <a:t>On Monday morning we had a Kick-Off. The Swedish teachers told us about the schedule and we saw a presentation about their school. Afterwards, we went to the "IRF" (Swedish Institute of Space Physics). They showed us some presentations about the Aurora Borealis ("Northern Lights") and "EISCAT" (European Incoherent Scatter Scientific Association). When we came back to the hotel, we had some free time for integration. In the evening Swedish team took us to the restaurant in the city </a:t>
            </a:r>
            <a:r>
              <a:rPr lang="en-US" sz="2800" dirty="0" err="1" smtClean="0"/>
              <a:t>centre</a:t>
            </a:r>
            <a:r>
              <a:rPr lang="en-US" sz="2800" dirty="0" smtClean="0"/>
              <a:t> in order to eat dinner.</a:t>
            </a:r>
            <a:endParaRPr lang="pl-PL" sz="2800" dirty="0"/>
          </a:p>
        </p:txBody>
      </p:sp>
    </p:spTree>
    <p:extLst>
      <p:ext uri="{BB962C8B-B14F-4D97-AF65-F5344CB8AC3E}">
        <p14:creationId xmlns:p14="http://schemas.microsoft.com/office/powerpoint/2010/main" val="86113994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88640"/>
            <a:ext cx="6660232" cy="3754543"/>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212976"/>
            <a:ext cx="5135448" cy="3423632"/>
          </a:xfrm>
          <a:prstGeom prst="rect">
            <a:avLst/>
          </a:prstGeom>
        </p:spPr>
      </p:pic>
    </p:spTree>
    <p:extLst>
      <p:ext uri="{BB962C8B-B14F-4D97-AF65-F5344CB8AC3E}">
        <p14:creationId xmlns:p14="http://schemas.microsoft.com/office/powerpoint/2010/main" val="23756726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dirty="0" err="1" smtClean="0"/>
              <a:t>Tuesday</a:t>
            </a:r>
            <a:endParaRPr lang="pl-PL" sz="4400" dirty="0"/>
          </a:p>
        </p:txBody>
      </p:sp>
      <p:sp>
        <p:nvSpPr>
          <p:cNvPr id="3" name="pole tekstowe 2"/>
          <p:cNvSpPr txBox="1"/>
          <p:nvPr/>
        </p:nvSpPr>
        <p:spPr>
          <a:xfrm>
            <a:off x="683568" y="1484784"/>
            <a:ext cx="7920880" cy="4524315"/>
          </a:xfrm>
          <a:prstGeom prst="rect">
            <a:avLst/>
          </a:prstGeom>
          <a:noFill/>
        </p:spPr>
        <p:txBody>
          <a:bodyPr wrap="square" rtlCol="0">
            <a:spAutoFit/>
          </a:bodyPr>
          <a:lstStyle/>
          <a:p>
            <a:pPr algn="ctr"/>
            <a:r>
              <a:rPr lang="en-US" sz="2400" dirty="0" smtClean="0"/>
              <a:t>In the morning we had workshops in astronomy/astrophysics led by students from Sweden. We have learned how to make a compass or how to measure the height of Aurora Borealis. After lunch, when teachers were during the project meeting, we had a time for sports activities like skiing or sledding. Afterwards, we had some free time until the dinner. At 9 </a:t>
            </a:r>
            <a:r>
              <a:rPr lang="en-US" sz="2400" dirty="0" err="1" smtClean="0"/>
              <a:t>p.m</a:t>
            </a:r>
            <a:r>
              <a:rPr lang="en-US" sz="2400" dirty="0" smtClean="0"/>
              <a:t> we went to </a:t>
            </a:r>
            <a:r>
              <a:rPr lang="en-US" sz="2400" dirty="0" err="1" smtClean="0"/>
              <a:t>Luossavaara</a:t>
            </a:r>
            <a:r>
              <a:rPr lang="en-US" sz="2400" dirty="0" smtClean="0"/>
              <a:t> mountain in order to take photos of the Northern Lights. It was amazing experience, because for most of us it was the first time when we could see it. We had an opportunity to take photos, and some of them were really good. </a:t>
            </a:r>
            <a:endParaRPr lang="pl-PL" sz="2400" dirty="0"/>
          </a:p>
        </p:txBody>
      </p:sp>
    </p:spTree>
    <p:extLst>
      <p:ext uri="{BB962C8B-B14F-4D97-AF65-F5344CB8AC3E}">
        <p14:creationId xmlns:p14="http://schemas.microsoft.com/office/powerpoint/2010/main" val="71249651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2290"/>
            <a:ext cx="5253671" cy="2961628"/>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449813"/>
            <a:ext cx="5256584" cy="3207608"/>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411216" y="1717575"/>
            <a:ext cx="5688633" cy="3206828"/>
          </a:xfrm>
          <a:prstGeom prst="rect">
            <a:avLst/>
          </a:prstGeom>
        </p:spPr>
      </p:pic>
    </p:spTree>
    <p:extLst>
      <p:ext uri="{BB962C8B-B14F-4D97-AF65-F5344CB8AC3E}">
        <p14:creationId xmlns:p14="http://schemas.microsoft.com/office/powerpoint/2010/main" val="272293901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dirty="0" err="1" smtClean="0"/>
              <a:t>Wednesday</a:t>
            </a:r>
            <a:endParaRPr lang="pl-PL" sz="4400" dirty="0"/>
          </a:p>
        </p:txBody>
      </p:sp>
      <p:sp>
        <p:nvSpPr>
          <p:cNvPr id="3" name="pole tekstowe 2"/>
          <p:cNvSpPr txBox="1"/>
          <p:nvPr/>
        </p:nvSpPr>
        <p:spPr>
          <a:xfrm>
            <a:off x="251520" y="1628800"/>
            <a:ext cx="8568952" cy="4616648"/>
          </a:xfrm>
          <a:prstGeom prst="rect">
            <a:avLst/>
          </a:prstGeom>
          <a:noFill/>
        </p:spPr>
        <p:txBody>
          <a:bodyPr wrap="square" rtlCol="0">
            <a:spAutoFit/>
          </a:bodyPr>
          <a:lstStyle/>
          <a:p>
            <a:pPr algn="ctr"/>
            <a:r>
              <a:rPr lang="en-US" sz="2100" dirty="0" smtClean="0"/>
              <a:t>On Wednesday we were </a:t>
            </a:r>
            <a:r>
              <a:rPr lang="en-US" sz="2100" dirty="0" err="1" smtClean="0"/>
              <a:t>transportated</a:t>
            </a:r>
            <a:r>
              <a:rPr lang="en-US" sz="2100" dirty="0" smtClean="0"/>
              <a:t> to </a:t>
            </a:r>
            <a:r>
              <a:rPr lang="en-US" sz="2100" dirty="0" err="1" smtClean="0"/>
              <a:t>Jukkasjarvi</a:t>
            </a:r>
            <a:r>
              <a:rPr lang="en-US" sz="2100" dirty="0" smtClean="0"/>
              <a:t> village. The first destination of our trip was the Ice Hotel - a hotel and art exhibition made of ice from the river Torne, each year reincarnated in a brand new design. After the guided tour in that amazing place, we went to Sami village, where we had an opportunity to eat a traditional Sami lunch (including reindeer's meat). During the lunch, a Sami host told us about myths and legends linked to their culture. Afterwards, there was one of the most exiting parts of our trip - petting and feeding reindeers. It was such a fun, especially for these ones, who have seen that animal for the first time. Later we visited the church of </a:t>
            </a:r>
            <a:r>
              <a:rPr lang="en-US" sz="2100" dirty="0" err="1" smtClean="0"/>
              <a:t>Jukkasjarvi</a:t>
            </a:r>
            <a:r>
              <a:rPr lang="en-US" sz="2100" dirty="0" smtClean="0"/>
              <a:t>. The wooden church is the oldest building in the village (built around 1607/1608) and is well known for its wooden carved altar piece triptych by </a:t>
            </a:r>
            <a:r>
              <a:rPr lang="en-US" sz="2100" dirty="0" err="1" smtClean="0"/>
              <a:t>Bror</a:t>
            </a:r>
            <a:r>
              <a:rPr lang="en-US" sz="2100" dirty="0" smtClean="0"/>
              <a:t> </a:t>
            </a:r>
            <a:r>
              <a:rPr lang="en-US" sz="2100" dirty="0" err="1" smtClean="0"/>
              <a:t>Hjorth</a:t>
            </a:r>
            <a:r>
              <a:rPr lang="en-US" sz="2100" dirty="0" smtClean="0"/>
              <a:t>. When we came back to Kiruna, everybody was very cold, but it was worth it. </a:t>
            </a:r>
            <a:endParaRPr lang="pl-PL" sz="2100" dirty="0"/>
          </a:p>
        </p:txBody>
      </p:sp>
    </p:spTree>
    <p:extLst>
      <p:ext uri="{BB962C8B-B14F-4D97-AF65-F5344CB8AC3E}">
        <p14:creationId xmlns:p14="http://schemas.microsoft.com/office/powerpoint/2010/main" val="383399505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97</TotalTime>
  <Words>816</Words>
  <Application>Microsoft Office PowerPoint</Application>
  <PresentationFormat>Pokaz na ekranie (4:3)</PresentationFormat>
  <Paragraphs>23</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Miejski</vt:lpstr>
      <vt:lpstr>Swedish adventure in Kiruna </vt:lpstr>
      <vt:lpstr>The beginning</vt:lpstr>
      <vt:lpstr>Arrival to Kiruna</vt:lpstr>
      <vt:lpstr>Prezentacja programu PowerPoint</vt:lpstr>
      <vt:lpstr>Monday</vt:lpstr>
      <vt:lpstr>Prezentacja programu PowerPoint</vt:lpstr>
      <vt:lpstr>Tuesday</vt:lpstr>
      <vt:lpstr>Prezentacja programu PowerPoint</vt:lpstr>
      <vt:lpstr>Wednesday</vt:lpstr>
      <vt:lpstr>Prezentacja programu PowerPoint</vt:lpstr>
      <vt:lpstr>Prezentacja programu PowerPoint</vt:lpstr>
      <vt:lpstr>Thursday</vt:lpstr>
      <vt:lpstr>Prezentacja programu PowerPoint</vt:lpstr>
      <vt:lpstr>Prezentacja programu PowerPoint</vt:lpstr>
      <vt:lpstr>Prezentacja programu PowerPoint</vt:lpstr>
      <vt:lpstr>Friday</vt:lpstr>
      <vt:lpstr>Prezentacja programu PowerPoint</vt:lpstr>
      <vt:lpstr>Prezentacja programu PowerPoint</vt:lpstr>
      <vt:lpstr>Saturday</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Swedish adventure in Kiruna</dc:title>
  <dc:creator>Jola</dc:creator>
  <cp:lastModifiedBy>Jola</cp:lastModifiedBy>
  <cp:revision>10</cp:revision>
  <dcterms:created xsi:type="dcterms:W3CDTF">2017-03-06T15:08:19Z</dcterms:created>
  <dcterms:modified xsi:type="dcterms:W3CDTF">2017-03-06T16:46:01Z</dcterms:modified>
</cp:coreProperties>
</file>