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3" r:id="rId4"/>
    <p:sldId id="264" r:id="rId5"/>
    <p:sldId id="265" r:id="rId6"/>
    <p:sldId id="266" r:id="rId7"/>
    <p:sldId id="267" r:id="rId8"/>
    <p:sldId id="268" r:id="rId9"/>
    <p:sldId id="274" r:id="rId10"/>
    <p:sldId id="273"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A86E1"/>
    <a:srgbClr val="E7FB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103" d="100"/>
          <a:sy n="103" d="100"/>
        </p:scale>
        <p:origin x="-1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5E88B-F3D5-4069-AAF4-304452398AE6}" type="doc">
      <dgm:prSet loTypeId="urn:microsoft.com/office/officeart/2005/8/layout/hProcess9" loCatId="process" qsTypeId="urn:microsoft.com/office/officeart/2005/8/quickstyle/simple1" qsCatId="simple" csTypeId="urn:microsoft.com/office/officeart/2005/8/colors/accent1_2" csCatId="accent1" phldr="1"/>
      <dgm:spPr/>
    </dgm:pt>
    <dgm:pt modelId="{15066EEB-57E0-42F4-BFAA-E36B488BDE1D}">
      <dgm:prSet phldrT="[Text]"/>
      <dgm:spPr/>
      <dgm:t>
        <a:bodyPr/>
        <a:lstStyle/>
        <a:p>
          <a:r>
            <a:rPr lang="en-US" b="1" dirty="0" smtClean="0"/>
            <a:t>Remember</a:t>
          </a:r>
          <a:endParaRPr lang="en-US" b="1" dirty="0"/>
        </a:p>
      </dgm:t>
    </dgm:pt>
    <dgm:pt modelId="{F0075FB7-0711-4176-9CF0-840FAD900D4F}" type="parTrans" cxnId="{D1AF38F8-AF89-4B82-9B52-1E49BEFF9AB1}">
      <dgm:prSet/>
      <dgm:spPr/>
      <dgm:t>
        <a:bodyPr/>
        <a:lstStyle/>
        <a:p>
          <a:endParaRPr lang="en-US"/>
        </a:p>
      </dgm:t>
    </dgm:pt>
    <dgm:pt modelId="{2300F34A-05EC-41FD-BEA8-DAE7B9E60492}" type="sibTrans" cxnId="{D1AF38F8-AF89-4B82-9B52-1E49BEFF9AB1}">
      <dgm:prSet/>
      <dgm:spPr/>
      <dgm:t>
        <a:bodyPr/>
        <a:lstStyle/>
        <a:p>
          <a:endParaRPr lang="en-US"/>
        </a:p>
      </dgm:t>
    </dgm:pt>
    <dgm:pt modelId="{970DC260-22E2-4462-A033-96F98B7F57A5}">
      <dgm:prSet phldrT="[Text]"/>
      <dgm:spPr>
        <a:solidFill>
          <a:schemeClr val="accent2"/>
        </a:solidFill>
      </dgm:spPr>
      <dgm:t>
        <a:bodyPr/>
        <a:lstStyle/>
        <a:p>
          <a:r>
            <a:rPr lang="en-US" b="1" dirty="0" smtClean="0"/>
            <a:t>Understand</a:t>
          </a:r>
          <a:endParaRPr lang="en-US" b="1" dirty="0"/>
        </a:p>
      </dgm:t>
    </dgm:pt>
    <dgm:pt modelId="{45E9FDBD-AF41-4CC1-93A0-347F31ED9A46}" type="parTrans" cxnId="{C8F82CEA-033D-4738-9F4C-13A2EF8CABAD}">
      <dgm:prSet/>
      <dgm:spPr/>
      <dgm:t>
        <a:bodyPr/>
        <a:lstStyle/>
        <a:p>
          <a:endParaRPr lang="en-US"/>
        </a:p>
      </dgm:t>
    </dgm:pt>
    <dgm:pt modelId="{2DE19CF3-1970-4470-ACBE-E7F555C0F4EF}" type="sibTrans" cxnId="{C8F82CEA-033D-4738-9F4C-13A2EF8CABAD}">
      <dgm:prSet/>
      <dgm:spPr/>
      <dgm:t>
        <a:bodyPr/>
        <a:lstStyle/>
        <a:p>
          <a:endParaRPr lang="en-US"/>
        </a:p>
      </dgm:t>
    </dgm:pt>
    <dgm:pt modelId="{CD290EC9-43B9-4BE0-938B-50492BA693B0}">
      <dgm:prSet phldrT="[Text]"/>
      <dgm:spPr>
        <a:solidFill>
          <a:schemeClr val="accent2">
            <a:lumMod val="60000"/>
            <a:lumOff val="40000"/>
          </a:schemeClr>
        </a:solidFill>
      </dgm:spPr>
      <dgm:t>
        <a:bodyPr/>
        <a:lstStyle/>
        <a:p>
          <a:r>
            <a:rPr lang="en-US" b="1" dirty="0" smtClean="0"/>
            <a:t>Apply</a:t>
          </a:r>
          <a:endParaRPr lang="en-US" b="1" dirty="0"/>
        </a:p>
      </dgm:t>
    </dgm:pt>
    <dgm:pt modelId="{7A6689A5-02E7-4CE7-A9A1-AEE2166C0173}" type="parTrans" cxnId="{85176C85-5374-4D80-A0F3-BEEC60AEAF22}">
      <dgm:prSet/>
      <dgm:spPr/>
      <dgm:t>
        <a:bodyPr/>
        <a:lstStyle/>
        <a:p>
          <a:endParaRPr lang="en-US"/>
        </a:p>
      </dgm:t>
    </dgm:pt>
    <dgm:pt modelId="{F0951245-8476-49D7-B659-CAA7BB5729A6}" type="sibTrans" cxnId="{85176C85-5374-4D80-A0F3-BEEC60AEAF22}">
      <dgm:prSet/>
      <dgm:spPr/>
      <dgm:t>
        <a:bodyPr/>
        <a:lstStyle/>
        <a:p>
          <a:endParaRPr lang="en-US"/>
        </a:p>
      </dgm:t>
    </dgm:pt>
    <dgm:pt modelId="{01F0F977-03E2-4994-819F-53E2F46789AF}">
      <dgm:prSet/>
      <dgm:spPr>
        <a:solidFill>
          <a:schemeClr val="accent3">
            <a:lumMod val="60000"/>
            <a:lumOff val="40000"/>
          </a:schemeClr>
        </a:solidFill>
      </dgm:spPr>
      <dgm:t>
        <a:bodyPr/>
        <a:lstStyle/>
        <a:p>
          <a:r>
            <a:rPr lang="en-US" b="1" dirty="0" smtClean="0"/>
            <a:t>Analyze</a:t>
          </a:r>
          <a:endParaRPr lang="en-US" b="1" dirty="0"/>
        </a:p>
      </dgm:t>
    </dgm:pt>
    <dgm:pt modelId="{14EEE180-EC08-4D28-8581-A44EF8070F71}" type="parTrans" cxnId="{9BED5DB2-2432-4DA3-A37B-BE28E66BAFF1}">
      <dgm:prSet/>
      <dgm:spPr/>
      <dgm:t>
        <a:bodyPr/>
        <a:lstStyle/>
        <a:p>
          <a:endParaRPr lang="en-US"/>
        </a:p>
      </dgm:t>
    </dgm:pt>
    <dgm:pt modelId="{AFA528D3-D2AE-4C1D-913B-6F052331D5AD}" type="sibTrans" cxnId="{9BED5DB2-2432-4DA3-A37B-BE28E66BAFF1}">
      <dgm:prSet/>
      <dgm:spPr/>
      <dgm:t>
        <a:bodyPr/>
        <a:lstStyle/>
        <a:p>
          <a:endParaRPr lang="en-US"/>
        </a:p>
      </dgm:t>
    </dgm:pt>
    <dgm:pt modelId="{310189E6-FA4B-46D6-BE78-6972E19D4EBC}">
      <dgm:prSet/>
      <dgm:spPr>
        <a:solidFill>
          <a:schemeClr val="accent4">
            <a:lumMod val="60000"/>
            <a:lumOff val="40000"/>
          </a:schemeClr>
        </a:solidFill>
      </dgm:spPr>
      <dgm:t>
        <a:bodyPr/>
        <a:lstStyle/>
        <a:p>
          <a:r>
            <a:rPr lang="en-US" b="1" dirty="0" smtClean="0"/>
            <a:t>Evaluate</a:t>
          </a:r>
          <a:endParaRPr lang="en-US" b="1" dirty="0"/>
        </a:p>
      </dgm:t>
    </dgm:pt>
    <dgm:pt modelId="{E47413BC-5E09-474A-B2B8-9841DAAEF0F0}" type="parTrans" cxnId="{A1474F00-FB90-4EF2-BDE8-14C29EC78E19}">
      <dgm:prSet/>
      <dgm:spPr/>
      <dgm:t>
        <a:bodyPr/>
        <a:lstStyle/>
        <a:p>
          <a:endParaRPr lang="en-US"/>
        </a:p>
      </dgm:t>
    </dgm:pt>
    <dgm:pt modelId="{E8333F68-0161-4314-AFBF-F5C2E37F6EB9}" type="sibTrans" cxnId="{A1474F00-FB90-4EF2-BDE8-14C29EC78E19}">
      <dgm:prSet/>
      <dgm:spPr/>
      <dgm:t>
        <a:bodyPr/>
        <a:lstStyle/>
        <a:p>
          <a:endParaRPr lang="en-US"/>
        </a:p>
      </dgm:t>
    </dgm:pt>
    <dgm:pt modelId="{73C4A48E-EFE4-4E43-B03B-F99D360D4186}">
      <dgm:prSet/>
      <dgm:spPr>
        <a:solidFill>
          <a:schemeClr val="accent5">
            <a:lumMod val="60000"/>
            <a:lumOff val="40000"/>
          </a:schemeClr>
        </a:solidFill>
      </dgm:spPr>
      <dgm:t>
        <a:bodyPr/>
        <a:lstStyle/>
        <a:p>
          <a:r>
            <a:rPr lang="en-US" b="1" dirty="0" smtClean="0"/>
            <a:t>Create</a:t>
          </a:r>
          <a:endParaRPr lang="en-US" b="1" dirty="0"/>
        </a:p>
      </dgm:t>
    </dgm:pt>
    <dgm:pt modelId="{7E07181C-D3F7-42FE-AB2E-5F7B0563C7AE}" type="parTrans" cxnId="{7A26E17C-CB1D-486B-94FE-5FE0C4C02989}">
      <dgm:prSet/>
      <dgm:spPr/>
      <dgm:t>
        <a:bodyPr/>
        <a:lstStyle/>
        <a:p>
          <a:endParaRPr lang="en-US"/>
        </a:p>
      </dgm:t>
    </dgm:pt>
    <dgm:pt modelId="{6541F2D1-4D6B-4784-96E0-A814EF4743A7}" type="sibTrans" cxnId="{7A26E17C-CB1D-486B-94FE-5FE0C4C02989}">
      <dgm:prSet/>
      <dgm:spPr/>
      <dgm:t>
        <a:bodyPr/>
        <a:lstStyle/>
        <a:p>
          <a:endParaRPr lang="en-US"/>
        </a:p>
      </dgm:t>
    </dgm:pt>
    <dgm:pt modelId="{0C20A407-F281-46A0-AED0-BB6D78A66199}" type="pres">
      <dgm:prSet presAssocID="{7595E88B-F3D5-4069-AAF4-304452398AE6}" presName="CompostProcess" presStyleCnt="0">
        <dgm:presLayoutVars>
          <dgm:dir/>
          <dgm:resizeHandles val="exact"/>
        </dgm:presLayoutVars>
      </dgm:prSet>
      <dgm:spPr/>
    </dgm:pt>
    <dgm:pt modelId="{DB9421E0-6F03-413E-8330-D7B82CE0F668}" type="pres">
      <dgm:prSet presAssocID="{7595E88B-F3D5-4069-AAF4-304452398AE6}" presName="arrow" presStyleLbl="bgShp" presStyleIdx="0" presStyleCnt="1"/>
      <dgm:spPr/>
    </dgm:pt>
    <dgm:pt modelId="{F36358C5-EE18-43E2-803A-442DAEF3E1D0}" type="pres">
      <dgm:prSet presAssocID="{7595E88B-F3D5-4069-AAF4-304452398AE6}" presName="linearProcess" presStyleCnt="0"/>
      <dgm:spPr/>
    </dgm:pt>
    <dgm:pt modelId="{1B5E14E6-73A1-466C-89CF-24B4FC7B3C54}" type="pres">
      <dgm:prSet presAssocID="{15066EEB-57E0-42F4-BFAA-E36B488BDE1D}" presName="textNode" presStyleLbl="node1" presStyleIdx="0" presStyleCnt="6">
        <dgm:presLayoutVars>
          <dgm:bulletEnabled val="1"/>
        </dgm:presLayoutVars>
      </dgm:prSet>
      <dgm:spPr/>
      <dgm:t>
        <a:bodyPr/>
        <a:lstStyle/>
        <a:p>
          <a:endParaRPr lang="en-US"/>
        </a:p>
      </dgm:t>
    </dgm:pt>
    <dgm:pt modelId="{C1CD50D5-CA48-4E60-B8E8-3D50B7F2E0D1}" type="pres">
      <dgm:prSet presAssocID="{2300F34A-05EC-41FD-BEA8-DAE7B9E60492}" presName="sibTrans" presStyleCnt="0"/>
      <dgm:spPr/>
    </dgm:pt>
    <dgm:pt modelId="{A0578801-B104-4E0D-BA90-15BDA9DFDDDC}" type="pres">
      <dgm:prSet presAssocID="{970DC260-22E2-4462-A033-96F98B7F57A5}" presName="textNode" presStyleLbl="node1" presStyleIdx="1" presStyleCnt="6">
        <dgm:presLayoutVars>
          <dgm:bulletEnabled val="1"/>
        </dgm:presLayoutVars>
      </dgm:prSet>
      <dgm:spPr/>
      <dgm:t>
        <a:bodyPr/>
        <a:lstStyle/>
        <a:p>
          <a:endParaRPr lang="en-US"/>
        </a:p>
      </dgm:t>
    </dgm:pt>
    <dgm:pt modelId="{9627053A-64A5-435D-8CD5-6CAC9B52B9C3}" type="pres">
      <dgm:prSet presAssocID="{2DE19CF3-1970-4470-ACBE-E7F555C0F4EF}" presName="sibTrans" presStyleCnt="0"/>
      <dgm:spPr/>
    </dgm:pt>
    <dgm:pt modelId="{167B57E5-C383-49E4-9343-98B3B6F08BB2}" type="pres">
      <dgm:prSet presAssocID="{CD290EC9-43B9-4BE0-938B-50492BA693B0}" presName="textNode" presStyleLbl="node1" presStyleIdx="2" presStyleCnt="6" custLinFactNeighborX="46532" custLinFactNeighborY="-3155">
        <dgm:presLayoutVars>
          <dgm:bulletEnabled val="1"/>
        </dgm:presLayoutVars>
      </dgm:prSet>
      <dgm:spPr/>
      <dgm:t>
        <a:bodyPr/>
        <a:lstStyle/>
        <a:p>
          <a:endParaRPr lang="en-US"/>
        </a:p>
      </dgm:t>
    </dgm:pt>
    <dgm:pt modelId="{33F9012B-29F9-4468-BE59-A24F6DB93779}" type="pres">
      <dgm:prSet presAssocID="{F0951245-8476-49D7-B659-CAA7BB5729A6}" presName="sibTrans" presStyleCnt="0"/>
      <dgm:spPr/>
    </dgm:pt>
    <dgm:pt modelId="{8D111A6C-161A-409D-B568-E9707050A790}" type="pres">
      <dgm:prSet presAssocID="{01F0F977-03E2-4994-819F-53E2F46789AF}" presName="textNode" presStyleLbl="node1" presStyleIdx="3" presStyleCnt="6">
        <dgm:presLayoutVars>
          <dgm:bulletEnabled val="1"/>
        </dgm:presLayoutVars>
      </dgm:prSet>
      <dgm:spPr/>
      <dgm:t>
        <a:bodyPr/>
        <a:lstStyle/>
        <a:p>
          <a:endParaRPr lang="en-US"/>
        </a:p>
      </dgm:t>
    </dgm:pt>
    <dgm:pt modelId="{7DAAE979-C170-4DDE-958C-35CDCAF51855}" type="pres">
      <dgm:prSet presAssocID="{AFA528D3-D2AE-4C1D-913B-6F052331D5AD}" presName="sibTrans" presStyleCnt="0"/>
      <dgm:spPr/>
    </dgm:pt>
    <dgm:pt modelId="{5C6A432E-8970-4E00-893A-D0DC7BD76FB2}" type="pres">
      <dgm:prSet presAssocID="{310189E6-FA4B-46D6-BE78-6972E19D4EBC}" presName="textNode" presStyleLbl="node1" presStyleIdx="4" presStyleCnt="6">
        <dgm:presLayoutVars>
          <dgm:bulletEnabled val="1"/>
        </dgm:presLayoutVars>
      </dgm:prSet>
      <dgm:spPr/>
      <dgm:t>
        <a:bodyPr/>
        <a:lstStyle/>
        <a:p>
          <a:endParaRPr lang="en-US"/>
        </a:p>
      </dgm:t>
    </dgm:pt>
    <dgm:pt modelId="{526EDA32-AA3B-4AA8-8564-FE1FAC2B44D4}" type="pres">
      <dgm:prSet presAssocID="{E8333F68-0161-4314-AFBF-F5C2E37F6EB9}" presName="sibTrans" presStyleCnt="0"/>
      <dgm:spPr/>
    </dgm:pt>
    <dgm:pt modelId="{81CBD022-41A4-42F4-BE17-381FA4EB65D8}" type="pres">
      <dgm:prSet presAssocID="{73C4A48E-EFE4-4E43-B03B-F99D360D4186}" presName="textNode" presStyleLbl="node1" presStyleIdx="5" presStyleCnt="6">
        <dgm:presLayoutVars>
          <dgm:bulletEnabled val="1"/>
        </dgm:presLayoutVars>
      </dgm:prSet>
      <dgm:spPr/>
      <dgm:t>
        <a:bodyPr/>
        <a:lstStyle/>
        <a:p>
          <a:endParaRPr lang="en-US"/>
        </a:p>
      </dgm:t>
    </dgm:pt>
  </dgm:ptLst>
  <dgm:cxnLst>
    <dgm:cxn modelId="{85176C85-5374-4D80-A0F3-BEEC60AEAF22}" srcId="{7595E88B-F3D5-4069-AAF4-304452398AE6}" destId="{CD290EC9-43B9-4BE0-938B-50492BA693B0}" srcOrd="2" destOrd="0" parTransId="{7A6689A5-02E7-4CE7-A9A1-AEE2166C0173}" sibTransId="{F0951245-8476-49D7-B659-CAA7BB5729A6}"/>
    <dgm:cxn modelId="{A1474F00-FB90-4EF2-BDE8-14C29EC78E19}" srcId="{7595E88B-F3D5-4069-AAF4-304452398AE6}" destId="{310189E6-FA4B-46D6-BE78-6972E19D4EBC}" srcOrd="4" destOrd="0" parTransId="{E47413BC-5E09-474A-B2B8-9841DAAEF0F0}" sibTransId="{E8333F68-0161-4314-AFBF-F5C2E37F6EB9}"/>
    <dgm:cxn modelId="{46B2F564-9C64-724A-8258-27C30F597B4B}" type="presOf" srcId="{CD290EC9-43B9-4BE0-938B-50492BA693B0}" destId="{167B57E5-C383-49E4-9343-98B3B6F08BB2}" srcOrd="0" destOrd="0" presId="urn:microsoft.com/office/officeart/2005/8/layout/hProcess9"/>
    <dgm:cxn modelId="{E6377ED8-169D-DD4C-97A1-E70D347C2E27}" type="presOf" srcId="{73C4A48E-EFE4-4E43-B03B-F99D360D4186}" destId="{81CBD022-41A4-42F4-BE17-381FA4EB65D8}" srcOrd="0" destOrd="0" presId="urn:microsoft.com/office/officeart/2005/8/layout/hProcess9"/>
    <dgm:cxn modelId="{6C54186B-D3FD-FA45-B984-30894084C18B}" type="presOf" srcId="{7595E88B-F3D5-4069-AAF4-304452398AE6}" destId="{0C20A407-F281-46A0-AED0-BB6D78A66199}" srcOrd="0" destOrd="0" presId="urn:microsoft.com/office/officeart/2005/8/layout/hProcess9"/>
    <dgm:cxn modelId="{E7B632C4-4C47-474E-AC8B-A7BF079D2D18}" type="presOf" srcId="{970DC260-22E2-4462-A033-96F98B7F57A5}" destId="{A0578801-B104-4E0D-BA90-15BDA9DFDDDC}" srcOrd="0" destOrd="0" presId="urn:microsoft.com/office/officeart/2005/8/layout/hProcess9"/>
    <dgm:cxn modelId="{9BED5DB2-2432-4DA3-A37B-BE28E66BAFF1}" srcId="{7595E88B-F3D5-4069-AAF4-304452398AE6}" destId="{01F0F977-03E2-4994-819F-53E2F46789AF}" srcOrd="3" destOrd="0" parTransId="{14EEE180-EC08-4D28-8581-A44EF8070F71}" sibTransId="{AFA528D3-D2AE-4C1D-913B-6F052331D5AD}"/>
    <dgm:cxn modelId="{C5C42CFD-A4BC-F34D-8CF0-A5E78304E49E}" type="presOf" srcId="{310189E6-FA4B-46D6-BE78-6972E19D4EBC}" destId="{5C6A432E-8970-4E00-893A-D0DC7BD76FB2}" srcOrd="0" destOrd="0" presId="urn:microsoft.com/office/officeart/2005/8/layout/hProcess9"/>
    <dgm:cxn modelId="{C8F82CEA-033D-4738-9F4C-13A2EF8CABAD}" srcId="{7595E88B-F3D5-4069-AAF4-304452398AE6}" destId="{970DC260-22E2-4462-A033-96F98B7F57A5}" srcOrd="1" destOrd="0" parTransId="{45E9FDBD-AF41-4CC1-93A0-347F31ED9A46}" sibTransId="{2DE19CF3-1970-4470-ACBE-E7F555C0F4EF}"/>
    <dgm:cxn modelId="{A386113F-6275-0D4A-A523-1FFA08464B44}" type="presOf" srcId="{15066EEB-57E0-42F4-BFAA-E36B488BDE1D}" destId="{1B5E14E6-73A1-466C-89CF-24B4FC7B3C54}" srcOrd="0" destOrd="0" presId="urn:microsoft.com/office/officeart/2005/8/layout/hProcess9"/>
    <dgm:cxn modelId="{8C3C7459-8871-C74A-8CF1-A521D13BAE12}" type="presOf" srcId="{01F0F977-03E2-4994-819F-53E2F46789AF}" destId="{8D111A6C-161A-409D-B568-E9707050A790}" srcOrd="0" destOrd="0" presId="urn:microsoft.com/office/officeart/2005/8/layout/hProcess9"/>
    <dgm:cxn modelId="{7A26E17C-CB1D-486B-94FE-5FE0C4C02989}" srcId="{7595E88B-F3D5-4069-AAF4-304452398AE6}" destId="{73C4A48E-EFE4-4E43-B03B-F99D360D4186}" srcOrd="5" destOrd="0" parTransId="{7E07181C-D3F7-42FE-AB2E-5F7B0563C7AE}" sibTransId="{6541F2D1-4D6B-4784-96E0-A814EF4743A7}"/>
    <dgm:cxn modelId="{D1AF38F8-AF89-4B82-9B52-1E49BEFF9AB1}" srcId="{7595E88B-F3D5-4069-AAF4-304452398AE6}" destId="{15066EEB-57E0-42F4-BFAA-E36B488BDE1D}" srcOrd="0" destOrd="0" parTransId="{F0075FB7-0711-4176-9CF0-840FAD900D4F}" sibTransId="{2300F34A-05EC-41FD-BEA8-DAE7B9E60492}"/>
    <dgm:cxn modelId="{985CCAD1-F5F6-3F4F-B879-EADA4AFED077}" type="presParOf" srcId="{0C20A407-F281-46A0-AED0-BB6D78A66199}" destId="{DB9421E0-6F03-413E-8330-D7B82CE0F668}" srcOrd="0" destOrd="0" presId="urn:microsoft.com/office/officeart/2005/8/layout/hProcess9"/>
    <dgm:cxn modelId="{427C8E0E-DA56-4C4A-BEDA-5AE4B916406F}" type="presParOf" srcId="{0C20A407-F281-46A0-AED0-BB6D78A66199}" destId="{F36358C5-EE18-43E2-803A-442DAEF3E1D0}" srcOrd="1" destOrd="0" presId="urn:microsoft.com/office/officeart/2005/8/layout/hProcess9"/>
    <dgm:cxn modelId="{62B8B6E4-6CE1-2C41-A70F-FCF388FA5D5F}" type="presParOf" srcId="{F36358C5-EE18-43E2-803A-442DAEF3E1D0}" destId="{1B5E14E6-73A1-466C-89CF-24B4FC7B3C54}" srcOrd="0" destOrd="0" presId="urn:microsoft.com/office/officeart/2005/8/layout/hProcess9"/>
    <dgm:cxn modelId="{EC3A96F4-DE8D-2544-88A0-12635726DA02}" type="presParOf" srcId="{F36358C5-EE18-43E2-803A-442DAEF3E1D0}" destId="{C1CD50D5-CA48-4E60-B8E8-3D50B7F2E0D1}" srcOrd="1" destOrd="0" presId="urn:microsoft.com/office/officeart/2005/8/layout/hProcess9"/>
    <dgm:cxn modelId="{AD47EBAC-DDEB-4141-A560-3166FBD5A4E7}" type="presParOf" srcId="{F36358C5-EE18-43E2-803A-442DAEF3E1D0}" destId="{A0578801-B104-4E0D-BA90-15BDA9DFDDDC}" srcOrd="2" destOrd="0" presId="urn:microsoft.com/office/officeart/2005/8/layout/hProcess9"/>
    <dgm:cxn modelId="{DA225F0D-60AE-4440-962D-48D0AB514703}" type="presParOf" srcId="{F36358C5-EE18-43E2-803A-442DAEF3E1D0}" destId="{9627053A-64A5-435D-8CD5-6CAC9B52B9C3}" srcOrd="3" destOrd="0" presId="urn:microsoft.com/office/officeart/2005/8/layout/hProcess9"/>
    <dgm:cxn modelId="{8E86FDA9-718C-FC4C-BC9B-680FDC3E111F}" type="presParOf" srcId="{F36358C5-EE18-43E2-803A-442DAEF3E1D0}" destId="{167B57E5-C383-49E4-9343-98B3B6F08BB2}" srcOrd="4" destOrd="0" presId="urn:microsoft.com/office/officeart/2005/8/layout/hProcess9"/>
    <dgm:cxn modelId="{396741DF-E61B-2342-A568-003C3E50FE40}" type="presParOf" srcId="{F36358C5-EE18-43E2-803A-442DAEF3E1D0}" destId="{33F9012B-29F9-4468-BE59-A24F6DB93779}" srcOrd="5" destOrd="0" presId="urn:microsoft.com/office/officeart/2005/8/layout/hProcess9"/>
    <dgm:cxn modelId="{00AD00ED-584F-BE4D-B1FD-1350BA2F9325}" type="presParOf" srcId="{F36358C5-EE18-43E2-803A-442DAEF3E1D0}" destId="{8D111A6C-161A-409D-B568-E9707050A790}" srcOrd="6" destOrd="0" presId="urn:microsoft.com/office/officeart/2005/8/layout/hProcess9"/>
    <dgm:cxn modelId="{A3271B4D-1A6C-EA4C-B34E-F951A0A2EEC0}" type="presParOf" srcId="{F36358C5-EE18-43E2-803A-442DAEF3E1D0}" destId="{7DAAE979-C170-4DDE-958C-35CDCAF51855}" srcOrd="7" destOrd="0" presId="urn:microsoft.com/office/officeart/2005/8/layout/hProcess9"/>
    <dgm:cxn modelId="{387C2CAD-1640-AE44-993C-2AE38EA6811B}" type="presParOf" srcId="{F36358C5-EE18-43E2-803A-442DAEF3E1D0}" destId="{5C6A432E-8970-4E00-893A-D0DC7BD76FB2}" srcOrd="8" destOrd="0" presId="urn:microsoft.com/office/officeart/2005/8/layout/hProcess9"/>
    <dgm:cxn modelId="{C2649701-22A4-9A49-AC7F-EB9BB369D319}" type="presParOf" srcId="{F36358C5-EE18-43E2-803A-442DAEF3E1D0}" destId="{526EDA32-AA3B-4AA8-8564-FE1FAC2B44D4}" srcOrd="9" destOrd="0" presId="urn:microsoft.com/office/officeart/2005/8/layout/hProcess9"/>
    <dgm:cxn modelId="{DACE95E0-E24A-F14F-A3C6-F5F83A5E2370}" type="presParOf" srcId="{F36358C5-EE18-43E2-803A-442DAEF3E1D0}" destId="{81CBD022-41A4-42F4-BE17-381FA4EB65D8}"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9421E0-6F03-413E-8330-D7B82CE0F668}">
      <dsp:nvSpPr>
        <dsp:cNvPr id="0" name=""/>
        <dsp:cNvSpPr/>
      </dsp:nvSpPr>
      <dsp:spPr>
        <a:xfrm>
          <a:off x="645409" y="0"/>
          <a:ext cx="7314644" cy="33123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E14E6-73A1-466C-89CF-24B4FC7B3C54}">
      <dsp:nvSpPr>
        <dsp:cNvPr id="0" name=""/>
        <dsp:cNvSpPr/>
      </dsp:nvSpPr>
      <dsp:spPr>
        <a:xfrm>
          <a:off x="1772" y="993710"/>
          <a:ext cx="1338235" cy="13249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Remember</a:t>
          </a:r>
          <a:endParaRPr lang="en-US" sz="1500" b="1" kern="1200" dirty="0"/>
        </a:p>
      </dsp:txBody>
      <dsp:txXfrm>
        <a:off x="1772" y="993710"/>
        <a:ext cx="1338235" cy="1324947"/>
      </dsp:txXfrm>
    </dsp:sp>
    <dsp:sp modelId="{A0578801-B104-4E0D-BA90-15BDA9DFDDDC}">
      <dsp:nvSpPr>
        <dsp:cNvPr id="0" name=""/>
        <dsp:cNvSpPr/>
      </dsp:nvSpPr>
      <dsp:spPr>
        <a:xfrm>
          <a:off x="1454509" y="993710"/>
          <a:ext cx="1338235" cy="132494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Understand</a:t>
          </a:r>
          <a:endParaRPr lang="en-US" sz="1500" b="1" kern="1200" dirty="0"/>
        </a:p>
      </dsp:txBody>
      <dsp:txXfrm>
        <a:off x="1454509" y="993710"/>
        <a:ext cx="1338235" cy="1324947"/>
      </dsp:txXfrm>
    </dsp:sp>
    <dsp:sp modelId="{167B57E5-C383-49E4-9343-98B3B6F08BB2}">
      <dsp:nvSpPr>
        <dsp:cNvPr id="0" name=""/>
        <dsp:cNvSpPr/>
      </dsp:nvSpPr>
      <dsp:spPr>
        <a:xfrm>
          <a:off x="2960525" y="951908"/>
          <a:ext cx="1338235" cy="1324947"/>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Apply</a:t>
          </a:r>
          <a:endParaRPr lang="en-US" sz="1500" b="1" kern="1200" dirty="0"/>
        </a:p>
      </dsp:txBody>
      <dsp:txXfrm>
        <a:off x="2960525" y="951908"/>
        <a:ext cx="1338235" cy="1324947"/>
      </dsp:txXfrm>
    </dsp:sp>
    <dsp:sp modelId="{8D111A6C-161A-409D-B568-E9707050A790}">
      <dsp:nvSpPr>
        <dsp:cNvPr id="0" name=""/>
        <dsp:cNvSpPr/>
      </dsp:nvSpPr>
      <dsp:spPr>
        <a:xfrm>
          <a:off x="4359982" y="993710"/>
          <a:ext cx="1338235" cy="132494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Analyze</a:t>
          </a:r>
          <a:endParaRPr lang="en-US" sz="1500" b="1" kern="1200" dirty="0"/>
        </a:p>
      </dsp:txBody>
      <dsp:txXfrm>
        <a:off x="4359982" y="993710"/>
        <a:ext cx="1338235" cy="1324947"/>
      </dsp:txXfrm>
    </dsp:sp>
    <dsp:sp modelId="{5C6A432E-8970-4E00-893A-D0DC7BD76FB2}">
      <dsp:nvSpPr>
        <dsp:cNvPr id="0" name=""/>
        <dsp:cNvSpPr/>
      </dsp:nvSpPr>
      <dsp:spPr>
        <a:xfrm>
          <a:off x="5812719" y="993710"/>
          <a:ext cx="1338235" cy="1324947"/>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Evaluate</a:t>
          </a:r>
          <a:endParaRPr lang="en-US" sz="1500" b="1" kern="1200" dirty="0"/>
        </a:p>
      </dsp:txBody>
      <dsp:txXfrm>
        <a:off x="5812719" y="993710"/>
        <a:ext cx="1338235" cy="1324947"/>
      </dsp:txXfrm>
    </dsp:sp>
    <dsp:sp modelId="{81CBD022-41A4-42F4-BE17-381FA4EB65D8}">
      <dsp:nvSpPr>
        <dsp:cNvPr id="0" name=""/>
        <dsp:cNvSpPr/>
      </dsp:nvSpPr>
      <dsp:spPr>
        <a:xfrm>
          <a:off x="7265456" y="993710"/>
          <a:ext cx="1338235" cy="1324947"/>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Create</a:t>
          </a:r>
          <a:endParaRPr lang="en-US" sz="1500" b="1" kern="1200" dirty="0"/>
        </a:p>
      </dsp:txBody>
      <dsp:txXfrm>
        <a:off x="7265456" y="993710"/>
        <a:ext cx="1338235" cy="13249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6E7792-221C-482B-9F0D-6B52D485E923}" type="datetimeFigureOut">
              <a:rPr lang="en-US" smtClean="0"/>
              <a:pPr/>
              <a:t>1/7/2017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16631A7-EAF5-4298-88E6-027311FFDE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6E7792-221C-482B-9F0D-6B52D485E923}" type="datetimeFigureOut">
              <a:rPr lang="en-US" smtClean="0"/>
              <a:pPr/>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631A7-EAF5-4298-88E6-027311FFD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6E7792-221C-482B-9F0D-6B52D485E923}" type="datetimeFigureOut">
              <a:rPr lang="en-US" smtClean="0"/>
              <a:pPr/>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631A7-EAF5-4298-88E6-027311FFDE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6E7792-221C-482B-9F0D-6B52D485E923}" type="datetimeFigureOut">
              <a:rPr lang="en-US" smtClean="0"/>
              <a:pPr/>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631A7-EAF5-4298-88E6-027311FFDE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6E7792-221C-482B-9F0D-6B52D485E923}" type="datetimeFigureOut">
              <a:rPr lang="en-US" smtClean="0"/>
              <a:pPr/>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631A7-EAF5-4298-88E6-027311FFDE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6E7792-221C-482B-9F0D-6B52D485E923}" type="datetimeFigureOut">
              <a:rPr lang="en-US" smtClean="0"/>
              <a:pPr/>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631A7-EAF5-4298-88E6-027311FFDE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6E7792-221C-482B-9F0D-6B52D485E923}" type="datetimeFigureOut">
              <a:rPr lang="en-US" smtClean="0"/>
              <a:pPr/>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631A7-EAF5-4298-88E6-027311FFD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6E7792-221C-482B-9F0D-6B52D485E923}" type="datetimeFigureOut">
              <a:rPr lang="en-US" smtClean="0"/>
              <a:pPr/>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631A7-EAF5-4298-88E6-027311FFD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E7792-221C-482B-9F0D-6B52D485E923}" type="datetimeFigureOut">
              <a:rPr lang="en-US" smtClean="0"/>
              <a:pPr/>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631A7-EAF5-4298-88E6-027311FFD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6E7792-221C-482B-9F0D-6B52D485E923}" type="datetimeFigureOut">
              <a:rPr lang="en-US" smtClean="0"/>
              <a:pPr/>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631A7-EAF5-4298-88E6-027311FFD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6E7792-221C-482B-9F0D-6B52D485E923}" type="datetimeFigureOut">
              <a:rPr lang="en-US" smtClean="0"/>
              <a:pPr/>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16631A7-EAF5-4298-88E6-027311FFDE9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6E7792-221C-482B-9F0D-6B52D485E923}" type="datetimeFigureOut">
              <a:rPr lang="en-US" smtClean="0"/>
              <a:pPr/>
              <a:t>1/7/2017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16631A7-EAF5-4298-88E6-027311FFDE9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xml"/><Relationship Id="rId2"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44824"/>
            <a:ext cx="7851648" cy="3384376"/>
          </a:xfrm>
        </p:spPr>
        <p:txBody>
          <a:bodyPr>
            <a:normAutofit/>
          </a:bodyPr>
          <a:lstStyle/>
          <a:p>
            <a:pPr algn="ctr"/>
            <a:r>
              <a:rPr lang="en-US" sz="5000" dirty="0" smtClean="0">
                <a:solidFill>
                  <a:schemeClr val="tx1"/>
                </a:solidFill>
              </a:rPr>
              <a:t/>
            </a:r>
            <a:br>
              <a:rPr lang="en-US" sz="5000" dirty="0" smtClean="0">
                <a:solidFill>
                  <a:schemeClr val="tx1"/>
                </a:solidFill>
              </a:rPr>
            </a:br>
            <a:r>
              <a:rPr lang="en-US" sz="5000" dirty="0" smtClean="0">
                <a:solidFill>
                  <a:schemeClr val="bg2">
                    <a:lumMod val="75000"/>
                  </a:schemeClr>
                </a:solidFill>
              </a:rPr>
              <a:t>A CLIL lesson</a:t>
            </a:r>
            <a:r>
              <a:rPr lang="en-US" sz="5000" dirty="0" smtClean="0">
                <a:solidFill>
                  <a:schemeClr val="tx1"/>
                </a:solidFill>
              </a:rPr>
              <a:t/>
            </a:r>
            <a:br>
              <a:rPr lang="en-US" sz="5000" dirty="0" smtClean="0">
                <a:solidFill>
                  <a:schemeClr val="tx1"/>
                </a:solidFill>
              </a:rPr>
            </a:br>
            <a:r>
              <a:rPr lang="en-US" sz="5000" dirty="0" smtClean="0">
                <a:solidFill>
                  <a:schemeClr val="tx1"/>
                </a:solidFill>
              </a:rPr>
              <a:t/>
            </a:r>
            <a:br>
              <a:rPr lang="en-US" sz="5000" dirty="0" smtClean="0">
                <a:solidFill>
                  <a:schemeClr val="tx1"/>
                </a:solidFill>
              </a:rPr>
            </a:br>
            <a:r>
              <a:rPr lang="en-US" sz="5000" dirty="0" smtClean="0">
                <a:solidFill>
                  <a:schemeClr val="tx1"/>
                </a:solidFill>
              </a:rPr>
              <a:t> </a:t>
            </a:r>
            <a:r>
              <a:rPr lang="en-US" sz="5000" dirty="0" smtClean="0">
                <a:solidFill>
                  <a:schemeClr val="bg2">
                    <a:lumMod val="60000"/>
                    <a:lumOff val="40000"/>
                  </a:schemeClr>
                </a:solidFill>
              </a:rPr>
              <a:t>The Solar System</a:t>
            </a:r>
            <a:endParaRPr lang="en-US" sz="5000" dirty="0">
              <a:solidFill>
                <a:schemeClr val="bg2">
                  <a:lumMod val="60000"/>
                  <a:lumOff val="40000"/>
                </a:schemeClr>
              </a:solidFill>
            </a:endParaRPr>
          </a:p>
        </p:txBody>
      </p:sp>
      <p:sp>
        <p:nvSpPr>
          <p:cNvPr id="3" name="2 - TextBox"/>
          <p:cNvSpPr txBox="1"/>
          <p:nvPr/>
        </p:nvSpPr>
        <p:spPr>
          <a:xfrm>
            <a:off x="3851920" y="6165304"/>
            <a:ext cx="5292080" cy="707886"/>
          </a:xfrm>
          <a:prstGeom prst="rect">
            <a:avLst/>
          </a:prstGeom>
          <a:solidFill>
            <a:schemeClr val="bg1">
              <a:lumMod val="85000"/>
              <a:lumOff val="15000"/>
            </a:schemeClr>
          </a:solidFill>
        </p:spPr>
        <p:txBody>
          <a:bodyPr wrap="square" rtlCol="0">
            <a:spAutoFit/>
          </a:bodyPr>
          <a:lstStyle/>
          <a:p>
            <a:r>
              <a:rPr lang="en-US" sz="4000" dirty="0" smtClean="0">
                <a:latin typeface="+mj-lt"/>
              </a:rPr>
              <a:t>  School   of   </a:t>
            </a:r>
            <a:r>
              <a:rPr lang="en-US" sz="4000" dirty="0" err="1" smtClean="0">
                <a:latin typeface="+mj-lt"/>
              </a:rPr>
              <a:t>Palekastro</a:t>
            </a:r>
            <a:endParaRPr lang="el-GR" sz="40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332656"/>
            <a:ext cx="9144000" cy="762000"/>
          </a:xfrm>
          <a:solidFill>
            <a:schemeClr val="bg2">
              <a:lumMod val="75000"/>
            </a:schemeClr>
          </a:solidFill>
        </p:spPr>
        <p:txBody>
          <a:bodyPr>
            <a:noAutofit/>
          </a:bodyPr>
          <a:lstStyle/>
          <a:p>
            <a:pPr algn="ctr"/>
            <a:r>
              <a:rPr lang="en-US" sz="4000" b="1" dirty="0" smtClean="0">
                <a:latin typeface="+mj-lt"/>
                <a:cs typeface="Aharoni" pitchFamily="2" charset="-79"/>
              </a:rPr>
              <a:t>Learning </a:t>
            </a:r>
            <a:r>
              <a:rPr lang="en-US" sz="4000" b="1" dirty="0" err="1" smtClean="0">
                <a:latin typeface="+mj-lt"/>
                <a:cs typeface="Aharoni" pitchFamily="2" charset="-79"/>
              </a:rPr>
              <a:t>Behaviours</a:t>
            </a:r>
            <a:endParaRPr lang="en-US" sz="4000" b="1" dirty="0">
              <a:latin typeface="+mj-lt"/>
              <a:cs typeface="Aharoni" pitchFamily="2" charset="-79"/>
            </a:endParaRPr>
          </a:p>
        </p:txBody>
      </p:sp>
      <p:sp>
        <p:nvSpPr>
          <p:cNvPr id="1027" name="Rectangle 3"/>
          <p:cNvSpPr>
            <a:spLocks noChangeArrowheads="1"/>
          </p:cNvSpPr>
          <p:nvPr/>
        </p:nvSpPr>
        <p:spPr bwMode="auto">
          <a:xfrm>
            <a:off x="395536" y="1860794"/>
            <a:ext cx="8352928" cy="3335792"/>
          </a:xfrm>
          <a:prstGeom prst="rect">
            <a:avLst/>
          </a:prstGeom>
          <a:solidFill>
            <a:schemeClr val="tx1">
              <a:lumMod val="65000"/>
            </a:schemeClr>
          </a:solidFill>
          <a:ln w="9525">
            <a:noFill/>
            <a:miter lim="800000"/>
            <a:headEnd/>
            <a:tailEnd/>
          </a:ln>
          <a:effectLst/>
        </p:spPr>
        <p:txBody>
          <a:bodyPr vert="horz" wrap="square" lIns="33327" tIns="45720" rIns="33327" bIns="179331" numCol="1" anchor="ctr" anchorCtr="0" compatLnSpc="1">
            <a:prstTxWarp prst="textNoShape">
              <a:avLst/>
            </a:prstTxWarp>
            <a:spAutoFit/>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2600" dirty="0" smtClean="0">
                <a:latin typeface="+mj-lt"/>
                <a:cs typeface="Arial" pitchFamily="34" charset="0"/>
              </a:rPr>
              <a:t>We have to </a:t>
            </a:r>
            <a:r>
              <a:rPr lang="en-US" sz="2600" b="1" dirty="0" smtClean="0">
                <a:solidFill>
                  <a:srgbClr val="002060"/>
                </a:solidFill>
                <a:latin typeface="+mj-lt"/>
                <a:cs typeface="Arial" pitchFamily="34" charset="0"/>
              </a:rPr>
              <a:t>remember</a:t>
            </a:r>
            <a:r>
              <a:rPr lang="en-US" sz="2600" dirty="0" smtClean="0">
                <a:latin typeface="+mj-lt"/>
                <a:cs typeface="Arial" pitchFamily="34" charset="0"/>
              </a:rPr>
              <a:t> a concept before we can </a:t>
            </a:r>
            <a:r>
              <a:rPr lang="en-US" sz="2600" b="1" dirty="0" smtClean="0">
                <a:latin typeface="+mj-lt"/>
                <a:cs typeface="Arial" pitchFamily="34" charset="0"/>
              </a:rPr>
              <a:t>understand </a:t>
            </a:r>
            <a:r>
              <a:rPr lang="en-US" sz="2600" dirty="0" smtClean="0">
                <a:latin typeface="+mj-lt"/>
                <a:cs typeface="Arial" pitchFamily="34" charset="0"/>
              </a:rPr>
              <a:t>it.</a:t>
            </a:r>
            <a:br>
              <a:rPr lang="en-US" sz="2600" dirty="0" smtClean="0">
                <a:latin typeface="+mj-lt"/>
                <a:cs typeface="Arial" pitchFamily="34" charset="0"/>
              </a:rPr>
            </a:br>
            <a:r>
              <a:rPr lang="en-US" sz="2600" dirty="0" smtClean="0">
                <a:latin typeface="+mj-lt"/>
                <a:cs typeface="Arial" pitchFamily="34" charset="0"/>
              </a:rPr>
              <a:t>We have to </a:t>
            </a:r>
            <a:r>
              <a:rPr lang="en-US" sz="2600" b="1" dirty="0" smtClean="0">
                <a:solidFill>
                  <a:srgbClr val="002060"/>
                </a:solidFill>
                <a:latin typeface="+mj-lt"/>
                <a:cs typeface="Arial" pitchFamily="34" charset="0"/>
              </a:rPr>
              <a:t>understand</a:t>
            </a:r>
            <a:r>
              <a:rPr lang="en-US" sz="2600" b="1" dirty="0" smtClean="0">
                <a:latin typeface="+mj-lt"/>
                <a:cs typeface="Arial" pitchFamily="34" charset="0"/>
              </a:rPr>
              <a:t> </a:t>
            </a:r>
            <a:r>
              <a:rPr lang="en-US" sz="2600" dirty="0" smtClean="0">
                <a:latin typeface="+mj-lt"/>
                <a:cs typeface="Arial" pitchFamily="34" charset="0"/>
              </a:rPr>
              <a:t>a concept before we can </a:t>
            </a:r>
            <a:r>
              <a:rPr lang="en-US" sz="2600" b="1" dirty="0" smtClean="0">
                <a:latin typeface="+mj-lt"/>
                <a:cs typeface="Arial" pitchFamily="34" charset="0"/>
              </a:rPr>
              <a:t>apply</a:t>
            </a:r>
            <a:r>
              <a:rPr lang="en-US" sz="2600" dirty="0" smtClean="0">
                <a:latin typeface="+mj-lt"/>
                <a:cs typeface="Arial" pitchFamily="34" charset="0"/>
              </a:rPr>
              <a:t> it.</a:t>
            </a:r>
            <a:br>
              <a:rPr lang="en-US" sz="2600" dirty="0" smtClean="0">
                <a:latin typeface="+mj-lt"/>
                <a:cs typeface="Arial" pitchFamily="34" charset="0"/>
              </a:rPr>
            </a:br>
            <a:r>
              <a:rPr lang="en-US" sz="2600" dirty="0" smtClean="0">
                <a:latin typeface="+mj-lt"/>
                <a:cs typeface="Arial" pitchFamily="34" charset="0"/>
              </a:rPr>
              <a:t>We have to be able to</a:t>
            </a:r>
            <a:r>
              <a:rPr lang="en-US" sz="2600" dirty="0" smtClean="0">
                <a:solidFill>
                  <a:srgbClr val="002060"/>
                </a:solidFill>
                <a:latin typeface="+mj-lt"/>
                <a:cs typeface="Arial" pitchFamily="34" charset="0"/>
              </a:rPr>
              <a:t> </a:t>
            </a:r>
            <a:r>
              <a:rPr lang="en-US" sz="2600" b="1" dirty="0" smtClean="0">
                <a:solidFill>
                  <a:srgbClr val="002060"/>
                </a:solidFill>
                <a:latin typeface="+mj-lt"/>
                <a:cs typeface="Arial" pitchFamily="34" charset="0"/>
              </a:rPr>
              <a:t>apply </a:t>
            </a:r>
            <a:r>
              <a:rPr lang="en-US" sz="2600" dirty="0" smtClean="0">
                <a:latin typeface="+mj-lt"/>
                <a:cs typeface="Arial" pitchFamily="34" charset="0"/>
              </a:rPr>
              <a:t>a concept before we </a:t>
            </a:r>
            <a:r>
              <a:rPr lang="en-US" sz="2600" b="1" dirty="0" smtClean="0">
                <a:latin typeface="+mj-lt"/>
                <a:cs typeface="Arial" pitchFamily="34" charset="0"/>
              </a:rPr>
              <a:t>analyze</a:t>
            </a:r>
            <a:r>
              <a:rPr lang="en-US" sz="2600" dirty="0" smtClean="0">
                <a:latin typeface="+mj-lt"/>
                <a:cs typeface="Arial" pitchFamily="34" charset="0"/>
              </a:rPr>
              <a:t> it.</a:t>
            </a:r>
            <a:br>
              <a:rPr lang="en-US" sz="2600" dirty="0" smtClean="0">
                <a:latin typeface="+mj-lt"/>
                <a:cs typeface="Arial" pitchFamily="34" charset="0"/>
              </a:rPr>
            </a:br>
            <a:r>
              <a:rPr lang="en-US" sz="2600" dirty="0" smtClean="0">
                <a:latin typeface="+mj-lt"/>
                <a:cs typeface="Arial" pitchFamily="34" charset="0"/>
              </a:rPr>
              <a:t>We have to </a:t>
            </a:r>
            <a:r>
              <a:rPr lang="en-US" sz="2600" b="1" dirty="0" smtClean="0">
                <a:solidFill>
                  <a:srgbClr val="002060"/>
                </a:solidFill>
                <a:latin typeface="+mj-lt"/>
                <a:cs typeface="Arial" pitchFamily="34" charset="0"/>
              </a:rPr>
              <a:t>analyze</a:t>
            </a:r>
            <a:r>
              <a:rPr lang="en-US" sz="2600" b="1" dirty="0" smtClean="0">
                <a:latin typeface="+mj-lt"/>
                <a:cs typeface="Arial" pitchFamily="34" charset="0"/>
              </a:rPr>
              <a:t> </a:t>
            </a:r>
            <a:r>
              <a:rPr lang="en-US" sz="2600" dirty="0" smtClean="0">
                <a:latin typeface="+mj-lt"/>
                <a:cs typeface="Arial" pitchFamily="34" charset="0"/>
              </a:rPr>
              <a:t>a concept before we can </a:t>
            </a:r>
            <a:r>
              <a:rPr lang="en-US" sz="2600" b="1" dirty="0" smtClean="0">
                <a:latin typeface="+mj-lt"/>
                <a:cs typeface="Arial" pitchFamily="34" charset="0"/>
              </a:rPr>
              <a:t>evaluate</a:t>
            </a:r>
            <a:r>
              <a:rPr lang="en-US" sz="2600" dirty="0" smtClean="0">
                <a:latin typeface="+mj-lt"/>
                <a:cs typeface="Arial" pitchFamily="34" charset="0"/>
              </a:rPr>
              <a:t> it.</a:t>
            </a:r>
            <a:br>
              <a:rPr lang="en-US" sz="2600" dirty="0" smtClean="0">
                <a:latin typeface="+mj-lt"/>
                <a:cs typeface="Arial" pitchFamily="34" charset="0"/>
              </a:rPr>
            </a:br>
            <a:r>
              <a:rPr lang="en-US" sz="2600" dirty="0" smtClean="0">
                <a:latin typeface="+mj-lt"/>
                <a:cs typeface="Arial" pitchFamily="34" charset="0"/>
              </a:rPr>
              <a:t>We have to </a:t>
            </a:r>
            <a:r>
              <a:rPr lang="en-US" sz="2600" b="1" dirty="0" smtClean="0">
                <a:latin typeface="+mj-lt"/>
                <a:cs typeface="Arial" pitchFamily="34" charset="0"/>
              </a:rPr>
              <a:t>remember, understand, apply, analyze,</a:t>
            </a:r>
          </a:p>
          <a:p>
            <a:pPr lvl="0" eaLnBrk="0" fontAlgn="base" hangingPunct="0">
              <a:spcBef>
                <a:spcPct val="0"/>
              </a:spcBef>
              <a:spcAft>
                <a:spcPct val="0"/>
              </a:spcAft>
            </a:pPr>
            <a:r>
              <a:rPr lang="en-US" sz="2600" dirty="0" smtClean="0">
                <a:latin typeface="+mj-lt"/>
                <a:cs typeface="Arial" pitchFamily="34" charset="0"/>
              </a:rPr>
              <a:t> and </a:t>
            </a:r>
            <a:r>
              <a:rPr lang="en-US" sz="2600" b="1" dirty="0" smtClean="0">
                <a:solidFill>
                  <a:srgbClr val="002060"/>
                </a:solidFill>
                <a:latin typeface="+mj-lt"/>
                <a:cs typeface="Arial" pitchFamily="34" charset="0"/>
              </a:rPr>
              <a:t>evaluate</a:t>
            </a:r>
            <a:r>
              <a:rPr lang="en-US" sz="2600" b="1" dirty="0" smtClean="0">
                <a:latin typeface="+mj-lt"/>
                <a:cs typeface="Arial" pitchFamily="34" charset="0"/>
              </a:rPr>
              <a:t> </a:t>
            </a:r>
            <a:r>
              <a:rPr lang="en-US" sz="2600" dirty="0" smtClean="0">
                <a:latin typeface="+mj-lt"/>
                <a:cs typeface="Arial" pitchFamily="34" charset="0"/>
              </a:rPr>
              <a:t>a concept before we can </a:t>
            </a:r>
            <a:r>
              <a:rPr lang="en-US" sz="2600" b="1" dirty="0" smtClean="0">
                <a:latin typeface="+mj-lt"/>
                <a:cs typeface="Arial" pitchFamily="34" charset="0"/>
              </a:rPr>
              <a:t>create.</a:t>
            </a:r>
            <a:endParaRPr lang="en-US" sz="2600" dirty="0" smtClean="0">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1023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11015" y="304800"/>
            <a:ext cx="3534508" cy="1143000"/>
          </a:xfrm>
        </p:spPr>
        <p:txBody>
          <a:bodyPr>
            <a:noAutofit/>
          </a:bodyPr>
          <a:lstStyle/>
          <a:p>
            <a:pPr algn="l"/>
            <a:r>
              <a:rPr lang="en-US" sz="5400" b="1" dirty="0" smtClean="0">
                <a:solidFill>
                  <a:schemeClr val="accent1">
                    <a:lumMod val="75000"/>
                  </a:schemeClr>
                </a:solidFill>
                <a:latin typeface="+mj-lt"/>
                <a:cs typeface="Aharoni" pitchFamily="2" charset="-79"/>
              </a:rPr>
              <a:t>Bloom’s Wheel</a:t>
            </a:r>
            <a:endParaRPr lang="en-US" sz="5400" b="1" dirty="0">
              <a:solidFill>
                <a:schemeClr val="accent1">
                  <a:lumMod val="75000"/>
                </a:schemeClr>
              </a:solidFill>
              <a:latin typeface="+mj-lt"/>
              <a:cs typeface="Aharoni" pitchFamily="2" charset="-79"/>
            </a:endParaRPr>
          </a:p>
        </p:txBody>
      </p:sp>
      <p:pic>
        <p:nvPicPr>
          <p:cNvPr id="4097" name="Picture 1" descr="C:\Users\Sandra\Desktop\Bloom's\Wheel-Deal-w-words-jpg-m0zu63.jpg"/>
          <p:cNvPicPr>
            <a:picLocks noChangeAspect="1" noChangeArrowheads="1"/>
          </p:cNvPicPr>
          <p:nvPr/>
        </p:nvPicPr>
        <p:blipFill>
          <a:blip r:embed="rId2" cstate="print"/>
          <a:srcRect/>
          <a:stretch>
            <a:fillRect/>
          </a:stretch>
        </p:blipFill>
        <p:spPr bwMode="auto">
          <a:xfrm>
            <a:off x="2586350" y="260648"/>
            <a:ext cx="6557650" cy="6192688"/>
          </a:xfrm>
          <a:prstGeom prst="rect">
            <a:avLst/>
          </a:prstGeom>
          <a:noFill/>
        </p:spPr>
      </p:pic>
      <p:sp>
        <p:nvSpPr>
          <p:cNvPr id="9" name="Footer Placeholder 8"/>
          <p:cNvSpPr>
            <a:spLocks noGrp="1"/>
          </p:cNvSpPr>
          <p:nvPr>
            <p:ph type="ftr" sz="quarter" idx="11"/>
          </p:nvPr>
        </p:nvSpPr>
        <p:spPr>
          <a:xfrm>
            <a:off x="4572000" y="6309320"/>
            <a:ext cx="3352800" cy="365125"/>
          </a:xfrm>
        </p:spPr>
        <p:txBody>
          <a:bodyPr/>
          <a:lstStyle/>
          <a:p>
            <a:r>
              <a:rPr lang="en-US" dirty="0" smtClean="0"/>
              <a:t>http://morethanenglish.edublogs.org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75656" y="1196752"/>
            <a:ext cx="2880320" cy="1512168"/>
          </a:xfrm>
          <a:prstGeom prst="roundRect">
            <a:avLst/>
          </a:prstGeom>
          <a:solidFill>
            <a:srgbClr val="FA86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mj-lt"/>
                <a:hlinkClick r:id="rId2" action="ppaction://hlinksldjump"/>
              </a:rPr>
              <a:t>Community</a:t>
            </a:r>
            <a:endParaRPr lang="en-US" sz="2800" b="1" dirty="0">
              <a:solidFill>
                <a:srgbClr val="002060"/>
              </a:solidFill>
              <a:latin typeface="+mj-lt"/>
            </a:endParaRPr>
          </a:p>
        </p:txBody>
      </p:sp>
      <p:sp>
        <p:nvSpPr>
          <p:cNvPr id="5" name="Rounded Rectangle 4"/>
          <p:cNvSpPr/>
          <p:nvPr/>
        </p:nvSpPr>
        <p:spPr>
          <a:xfrm>
            <a:off x="4788024" y="1196752"/>
            <a:ext cx="2880320"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mj-lt"/>
                <a:hlinkClick r:id="rId3" action="ppaction://hlinksldjump"/>
              </a:rPr>
              <a:t>Content</a:t>
            </a:r>
            <a:endParaRPr lang="en-US" sz="2800" b="1" dirty="0">
              <a:solidFill>
                <a:srgbClr val="002060"/>
              </a:solidFill>
              <a:latin typeface="+mj-lt"/>
            </a:endParaRPr>
          </a:p>
        </p:txBody>
      </p:sp>
      <p:sp>
        <p:nvSpPr>
          <p:cNvPr id="9" name="Rounded Rectangle 8"/>
          <p:cNvSpPr/>
          <p:nvPr/>
        </p:nvSpPr>
        <p:spPr>
          <a:xfrm>
            <a:off x="323528" y="2852936"/>
            <a:ext cx="2880320" cy="15121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mj-lt"/>
                <a:hlinkClick r:id="rId4" action="ppaction://hlinksldjump"/>
              </a:rPr>
              <a:t>Competence</a:t>
            </a:r>
            <a:endParaRPr lang="en-US" sz="2800" b="1" dirty="0">
              <a:solidFill>
                <a:srgbClr val="002060"/>
              </a:solidFill>
              <a:latin typeface="+mj-lt"/>
            </a:endParaRPr>
          </a:p>
        </p:txBody>
      </p:sp>
      <p:sp>
        <p:nvSpPr>
          <p:cNvPr id="10" name="Rounded Rectangle 9"/>
          <p:cNvSpPr/>
          <p:nvPr/>
        </p:nvSpPr>
        <p:spPr>
          <a:xfrm>
            <a:off x="3131840" y="4437112"/>
            <a:ext cx="2880320" cy="1512168"/>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mj-lt"/>
                <a:hlinkClick r:id="rId5" action="ppaction://hlinksldjump"/>
              </a:rPr>
              <a:t>Cognition</a:t>
            </a:r>
            <a:endParaRPr lang="en-US" sz="2800" b="1" dirty="0">
              <a:solidFill>
                <a:srgbClr val="002060"/>
              </a:solidFill>
              <a:latin typeface="+mj-lt"/>
            </a:endParaRPr>
          </a:p>
        </p:txBody>
      </p:sp>
      <p:sp>
        <p:nvSpPr>
          <p:cNvPr id="11" name="Rounded Rectangle 10"/>
          <p:cNvSpPr/>
          <p:nvPr/>
        </p:nvSpPr>
        <p:spPr>
          <a:xfrm>
            <a:off x="5940152" y="2852936"/>
            <a:ext cx="2880320" cy="151216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mj-lt"/>
                <a:hlinkClick r:id="rId6" action="ppaction://hlinksldjump"/>
              </a:rPr>
              <a:t>Communication</a:t>
            </a:r>
            <a:endParaRPr lang="en-US" sz="2800" b="1" dirty="0">
              <a:solidFill>
                <a:srgbClr val="002060"/>
              </a:solidFill>
              <a:latin typeface="+mj-lt"/>
            </a:endParaRPr>
          </a:p>
        </p:txBody>
      </p:sp>
      <p:sp>
        <p:nvSpPr>
          <p:cNvPr id="12" name="Oval 11"/>
          <p:cNvSpPr/>
          <p:nvPr/>
        </p:nvSpPr>
        <p:spPr>
          <a:xfrm>
            <a:off x="3635896" y="3068960"/>
            <a:ext cx="1944216" cy="10081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mj-lt"/>
                <a:hlinkClick r:id="rId7" action="ppaction://hlinksldjump"/>
              </a:rPr>
              <a:t>TOPIC</a:t>
            </a:r>
            <a:endParaRPr lang="en-US" sz="3600" b="1" dirty="0">
              <a:solidFill>
                <a:srgbClr val="00206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620688"/>
            <a:ext cx="6912440" cy="3712376"/>
          </a:xfrm>
        </p:spPr>
        <p:txBody>
          <a:bodyPr/>
          <a:lstStyle/>
          <a:p>
            <a:pPr algn="l"/>
            <a:r>
              <a:rPr lang="en-US" sz="4000" dirty="0" smtClean="0">
                <a:latin typeface="+mj-lt"/>
              </a:rPr>
              <a:t>       </a:t>
            </a:r>
            <a:r>
              <a:rPr lang="en-US" sz="5400" dirty="0" smtClean="0">
                <a:solidFill>
                  <a:schemeClr val="tx2">
                    <a:lumMod val="25000"/>
                  </a:schemeClr>
                </a:solidFill>
                <a:latin typeface="+mj-lt"/>
              </a:rPr>
              <a:t>The </a:t>
            </a:r>
            <a:r>
              <a:rPr lang="en-US" sz="5400" dirty="0" smtClean="0">
                <a:solidFill>
                  <a:schemeClr val="tx2">
                    <a:lumMod val="25000"/>
                  </a:schemeClr>
                </a:solidFill>
                <a:latin typeface="+mj-lt"/>
              </a:rPr>
              <a:t>Solar System </a:t>
            </a:r>
          </a:p>
          <a:p>
            <a:pPr algn="l"/>
            <a:endParaRPr lang="en-US" sz="4000" dirty="0">
              <a:latin typeface="+mj-lt"/>
            </a:endParaRPr>
          </a:p>
          <a:p>
            <a:pPr algn="l"/>
            <a:endParaRPr lang="en-US" sz="3200" dirty="0" smtClean="0">
              <a:latin typeface="+mj-lt"/>
            </a:endParaRPr>
          </a:p>
          <a:p>
            <a:pPr algn="l"/>
            <a:endParaRPr lang="en-US" dirty="0" smtClean="0">
              <a:latin typeface="+mj-lt"/>
            </a:endParaRPr>
          </a:p>
          <a:p>
            <a:pPr algn="l"/>
            <a:endParaRPr lang="en-US" dirty="0">
              <a:latin typeface="+mj-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1700808"/>
            <a:ext cx="4032448" cy="1857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ubtitle 2"/>
          <p:cNvSpPr txBox="1">
            <a:spLocks/>
          </p:cNvSpPr>
          <p:nvPr/>
        </p:nvSpPr>
        <p:spPr>
          <a:xfrm>
            <a:off x="1547664" y="3717032"/>
            <a:ext cx="6912440" cy="2376264"/>
          </a:xfrm>
          <a:prstGeom prst="rect">
            <a:avLst/>
          </a:prstGeom>
        </p:spPr>
        <p:txBody>
          <a:bodyPr vert="horz" lIns="0" rIns="18288">
            <a:normAutofit/>
          </a:bodyPr>
          <a:lstStyle/>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chemeClr val="tx1"/>
                </a:solidFill>
                <a:effectLst/>
                <a:uLnTx/>
                <a:uFillTx/>
                <a:latin typeface="+mj-lt"/>
                <a:ea typeface="+mn-ea"/>
                <a:cs typeface="+mn-cs"/>
              </a:rPr>
              <a:t>         </a:t>
            </a:r>
            <a:endParaRPr kumimoji="0" lang="en-US" sz="5400" b="0" i="0" u="none" strike="noStrike" kern="1200" cap="none" spc="0" normalizeH="0" baseline="0" noProof="0" dirty="0" smtClean="0">
              <a:ln>
                <a:noFill/>
              </a:ln>
              <a:solidFill>
                <a:schemeClr val="tx1"/>
              </a:solidFill>
              <a:effectLst/>
              <a:uLnTx/>
              <a:uFillTx/>
              <a:latin typeface="+mj-lt"/>
              <a:ea typeface="+mn-ea"/>
              <a:cs typeface="+mn-cs"/>
            </a:endParaRP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b="0" i="0" u="none" strike="noStrike" kern="1200" cap="none" spc="0" normalizeH="0" baseline="0" noProof="0" dirty="0" smtClean="0">
              <a:ln>
                <a:noFill/>
              </a:ln>
              <a:solidFill>
                <a:schemeClr val="tx1"/>
              </a:solidFill>
              <a:effectLst/>
              <a:uLnTx/>
              <a:uFillTx/>
              <a:latin typeface="+mj-lt"/>
              <a:ea typeface="+mn-ea"/>
              <a:cs typeface="+mn-cs"/>
            </a:endParaRP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3200" b="0" i="0" u="none" strike="noStrike" kern="1200" cap="none" spc="0" normalizeH="0" baseline="0" noProof="0" dirty="0" smtClean="0">
              <a:ln>
                <a:noFill/>
              </a:ln>
              <a:solidFill>
                <a:schemeClr val="tx1"/>
              </a:solidFill>
              <a:effectLst/>
              <a:uLnTx/>
              <a:uFillTx/>
              <a:latin typeface="+mj-lt"/>
              <a:ea typeface="+mn-ea"/>
              <a:cs typeface="+mn-cs"/>
            </a:endParaRP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j-lt"/>
              <a:ea typeface="+mn-ea"/>
              <a:cs typeface="+mn-cs"/>
            </a:endParaRPr>
          </a:p>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Rectangle 6"/>
          <p:cNvSpPr/>
          <p:nvPr/>
        </p:nvSpPr>
        <p:spPr>
          <a:xfrm>
            <a:off x="1259632" y="3861048"/>
            <a:ext cx="7128792" cy="2246769"/>
          </a:xfrm>
          <a:prstGeom prst="rect">
            <a:avLst/>
          </a:prstGeom>
        </p:spPr>
        <p:txBody>
          <a:bodyPr wrap="square">
            <a:spAutoFit/>
          </a:bodyPr>
          <a:lstStyle/>
          <a:p>
            <a:r>
              <a:rPr lang="en-US" sz="2800" dirty="0" smtClean="0">
                <a:solidFill>
                  <a:schemeClr val="tx2">
                    <a:lumMod val="25000"/>
                  </a:schemeClr>
                </a:solidFill>
                <a:latin typeface="+mj-lt"/>
              </a:rPr>
              <a:t>This Unit helps Learners understand the solar system by examining the planets in orbit around the sun, with particular focus on the Earth and its rotational movement, and how this results in night and day</a:t>
            </a:r>
            <a:endParaRPr lang="en-US" sz="2800" dirty="0">
              <a:solidFill>
                <a:schemeClr val="tx2">
                  <a:lumMod val="25000"/>
                </a:schemeClr>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332656"/>
            <a:ext cx="4752528" cy="689248"/>
          </a:xfrm>
          <a:solidFill>
            <a:schemeClr val="accent1">
              <a:lumMod val="40000"/>
              <a:lumOff val="60000"/>
            </a:schemeClr>
          </a:solidFill>
        </p:spPr>
        <p:txBody>
          <a:bodyPr>
            <a:normAutofit fontScale="90000"/>
          </a:bodyPr>
          <a:lstStyle/>
          <a:p>
            <a:pPr algn="ctr"/>
            <a:r>
              <a:rPr lang="en-US" i="1" dirty="0" smtClean="0">
                <a:solidFill>
                  <a:schemeClr val="tx2">
                    <a:lumMod val="25000"/>
                  </a:schemeClr>
                </a:solidFill>
              </a:rPr>
              <a:t>CONTENT</a:t>
            </a:r>
            <a:endParaRPr lang="en-US" b="1" i="1" dirty="0">
              <a:solidFill>
                <a:schemeClr val="tx2">
                  <a:lumMod val="25000"/>
                </a:schemeClr>
              </a:solidFill>
            </a:endParaRPr>
          </a:p>
        </p:txBody>
      </p:sp>
      <p:sp>
        <p:nvSpPr>
          <p:cNvPr id="3" name="Subtitle 2"/>
          <p:cNvSpPr>
            <a:spLocks noGrp="1"/>
          </p:cNvSpPr>
          <p:nvPr>
            <p:ph type="subTitle" idx="1"/>
          </p:nvPr>
        </p:nvSpPr>
        <p:spPr>
          <a:xfrm>
            <a:off x="1043608" y="1678360"/>
            <a:ext cx="7128792" cy="3910880"/>
          </a:xfrm>
          <a:solidFill>
            <a:schemeClr val="bg2">
              <a:lumMod val="60000"/>
              <a:lumOff val="40000"/>
            </a:schemeClr>
          </a:solidFill>
        </p:spPr>
        <p:txBody>
          <a:bodyPr>
            <a:normAutofit fontScale="77500" lnSpcReduction="20000"/>
          </a:bodyPr>
          <a:lstStyle/>
          <a:p>
            <a:pPr marL="571500" indent="-571500" algn="l">
              <a:buFont typeface="Arial" panose="020B0604020202020204" pitchFamily="34" charset="0"/>
              <a:buChar char="•"/>
            </a:pPr>
            <a:r>
              <a:rPr lang="en-US" sz="4100" dirty="0" smtClean="0">
                <a:solidFill>
                  <a:schemeClr val="tx2">
                    <a:lumMod val="25000"/>
                  </a:schemeClr>
                </a:solidFill>
                <a:latin typeface="+mj-lt"/>
              </a:rPr>
              <a:t>Introduction to the planets that form the Solar System: Mercury, Venus, Earth, Mars, Jupiter, Saturn, Uranus, Neptune</a:t>
            </a:r>
          </a:p>
          <a:p>
            <a:pPr marL="571500" indent="-571500" algn="l">
              <a:buFont typeface="Arial" panose="020B0604020202020204" pitchFamily="34" charset="0"/>
              <a:buChar char="•"/>
            </a:pPr>
            <a:r>
              <a:rPr lang="en-US" sz="4100" dirty="0" smtClean="0">
                <a:solidFill>
                  <a:schemeClr val="tx2">
                    <a:lumMod val="25000"/>
                  </a:schemeClr>
                </a:solidFill>
                <a:latin typeface="+mj-lt"/>
              </a:rPr>
              <a:t>Main characteristics of the planets that form the Solar System </a:t>
            </a:r>
          </a:p>
          <a:p>
            <a:pPr marL="571500" indent="-571500" algn="l">
              <a:buFont typeface="Arial" panose="020B0604020202020204" pitchFamily="34" charset="0"/>
              <a:buChar char="•"/>
            </a:pPr>
            <a:r>
              <a:rPr lang="en-US" sz="4100" dirty="0" smtClean="0">
                <a:solidFill>
                  <a:schemeClr val="tx2">
                    <a:lumMod val="25000"/>
                  </a:schemeClr>
                </a:solidFill>
                <a:latin typeface="+mj-lt"/>
              </a:rPr>
              <a:t>The Earth as a part of the Solar System </a:t>
            </a:r>
          </a:p>
          <a:p>
            <a:pPr marL="571500" indent="-571500" algn="l">
              <a:buFont typeface="Arial" panose="020B0604020202020204" pitchFamily="34" charset="0"/>
              <a:buChar char="•"/>
            </a:pPr>
            <a:r>
              <a:rPr lang="en-US" sz="4100" dirty="0" smtClean="0">
                <a:solidFill>
                  <a:schemeClr val="tx2">
                    <a:lumMod val="25000"/>
                  </a:schemeClr>
                </a:solidFill>
                <a:latin typeface="+mj-lt"/>
              </a:rPr>
              <a:t>Day and Night (Rotation)</a:t>
            </a:r>
          </a:p>
          <a:p>
            <a:pPr marL="571500" indent="-571500" algn="l">
              <a:buFont typeface="Arial" panose="020B0604020202020204" pitchFamily="34" charset="0"/>
              <a:buChar char="•"/>
            </a:pPr>
            <a:endParaRPr lang="en-US" sz="4100" dirty="0" smtClean="0">
              <a:latin typeface="+mj-lt"/>
            </a:endParaRPr>
          </a:p>
          <a:p>
            <a:pPr algn="l"/>
            <a:endParaRPr lang="en-US" sz="4000" dirty="0">
              <a:latin typeface="+mj-lt"/>
            </a:endParaRPr>
          </a:p>
          <a:p>
            <a:pPr algn="l"/>
            <a:endParaRPr lang="en-US" sz="4000" dirty="0" smtClean="0">
              <a:latin typeface="+mj-lt"/>
            </a:endParaRPr>
          </a:p>
          <a:p>
            <a:pPr algn="l"/>
            <a:endParaRPr lang="en-US"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332656"/>
            <a:ext cx="5976664" cy="689248"/>
          </a:xfrm>
          <a:solidFill>
            <a:srgbClr val="FF6600"/>
          </a:solidFill>
        </p:spPr>
        <p:txBody>
          <a:bodyPr>
            <a:normAutofit fontScale="90000"/>
          </a:bodyPr>
          <a:lstStyle/>
          <a:p>
            <a:pPr algn="ctr"/>
            <a:r>
              <a:rPr lang="en-US" i="1" dirty="0" smtClean="0">
                <a:solidFill>
                  <a:schemeClr val="tx2">
                    <a:lumMod val="25000"/>
                  </a:schemeClr>
                </a:solidFill>
              </a:rPr>
              <a:t>Communication</a:t>
            </a:r>
            <a:endParaRPr lang="en-US" b="1" i="1" dirty="0">
              <a:solidFill>
                <a:schemeClr val="tx2">
                  <a:lumMod val="25000"/>
                </a:schemeClr>
              </a:solidFill>
            </a:endParaRPr>
          </a:p>
        </p:txBody>
      </p:sp>
      <p:sp>
        <p:nvSpPr>
          <p:cNvPr id="3" name="Subtitle 2"/>
          <p:cNvSpPr>
            <a:spLocks noGrp="1"/>
          </p:cNvSpPr>
          <p:nvPr>
            <p:ph type="subTitle" idx="1"/>
          </p:nvPr>
        </p:nvSpPr>
        <p:spPr>
          <a:xfrm>
            <a:off x="533400" y="1556792"/>
            <a:ext cx="7999040" cy="4104456"/>
          </a:xfrm>
          <a:solidFill>
            <a:srgbClr val="FA86E1"/>
          </a:solidFill>
        </p:spPr>
        <p:txBody>
          <a:bodyPr>
            <a:normAutofit fontScale="85000" lnSpcReduction="20000"/>
          </a:bodyPr>
          <a:lstStyle/>
          <a:p>
            <a:pPr marL="571500" indent="-571500" algn="l">
              <a:buFont typeface="Arial" panose="020B0604020202020204" pitchFamily="34" charset="0"/>
              <a:buChar char="•"/>
            </a:pPr>
            <a:r>
              <a:rPr lang="en-US" sz="3500" dirty="0" smtClean="0">
                <a:solidFill>
                  <a:schemeClr val="tx2">
                    <a:lumMod val="25000"/>
                  </a:schemeClr>
                </a:solidFill>
                <a:latin typeface="+mj-lt"/>
              </a:rPr>
              <a:t>Key Content Words relating to the topic will be introduced</a:t>
            </a:r>
          </a:p>
          <a:p>
            <a:pPr marL="571500" indent="-571500" algn="l">
              <a:buFont typeface="Arial" panose="020B0604020202020204" pitchFamily="34" charset="0"/>
              <a:buChar char="•"/>
            </a:pPr>
            <a:r>
              <a:rPr lang="en-US" sz="3500" dirty="0" smtClean="0">
                <a:solidFill>
                  <a:schemeClr val="tx2">
                    <a:lumMod val="25000"/>
                  </a:schemeClr>
                </a:solidFill>
                <a:latin typeface="+mj-lt"/>
              </a:rPr>
              <a:t>Learners will explore the comparative and the superlative form of a few one- syllable adjectives</a:t>
            </a:r>
          </a:p>
          <a:p>
            <a:pPr marL="571500" indent="-571500" algn="l">
              <a:buFont typeface="Arial" panose="020B0604020202020204" pitchFamily="34" charset="0"/>
              <a:buChar char="•"/>
            </a:pPr>
            <a:r>
              <a:rPr lang="en-US" sz="3500" dirty="0" smtClean="0">
                <a:solidFill>
                  <a:schemeClr val="tx2">
                    <a:lumMod val="25000"/>
                  </a:schemeClr>
                </a:solidFill>
                <a:latin typeface="+mj-lt"/>
              </a:rPr>
              <a:t>They will also learn and use the ordinal numbers</a:t>
            </a:r>
          </a:p>
          <a:p>
            <a:pPr marL="571500" indent="-571500" algn="l">
              <a:buFont typeface="Arial" panose="020B0604020202020204" pitchFamily="34" charset="0"/>
              <a:buChar char="•"/>
            </a:pPr>
            <a:r>
              <a:rPr lang="en-US" sz="3500" dirty="0" smtClean="0">
                <a:solidFill>
                  <a:schemeClr val="tx2">
                    <a:lumMod val="25000"/>
                  </a:schemeClr>
                </a:solidFill>
                <a:latin typeface="+mj-lt"/>
              </a:rPr>
              <a:t>They will use simple structures in the Present Simple (affirmative, negative and interrogative) to communicate</a:t>
            </a:r>
            <a:r>
              <a:rPr lang="en-US" sz="4000" dirty="0" smtClean="0">
                <a:solidFill>
                  <a:schemeClr val="tx2">
                    <a:lumMod val="25000"/>
                  </a:schemeClr>
                </a:solidFill>
                <a:latin typeface="+mj-lt"/>
              </a:rPr>
              <a:t> </a:t>
            </a:r>
          </a:p>
          <a:p>
            <a:pPr algn="l"/>
            <a:endParaRPr lang="en-US" dirty="0" smtClean="0">
              <a:solidFill>
                <a:schemeClr val="tx2">
                  <a:lumMod val="25000"/>
                </a:schemeClr>
              </a:solidFill>
              <a:latin typeface="+mj-lt"/>
            </a:endParaRPr>
          </a:p>
          <a:p>
            <a:pPr algn="l"/>
            <a:endParaRPr lang="en-US"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7851648" cy="689248"/>
          </a:xfrm>
        </p:spPr>
        <p:txBody>
          <a:bodyPr>
            <a:normAutofit fontScale="90000"/>
          </a:bodyPr>
          <a:lstStyle/>
          <a:p>
            <a:pPr algn="ctr"/>
            <a:r>
              <a:rPr lang="en-US" i="1" dirty="0" smtClean="0">
                <a:solidFill>
                  <a:schemeClr val="tx2">
                    <a:lumMod val="25000"/>
                  </a:schemeClr>
                </a:solidFill>
              </a:rPr>
              <a:t>COGNITION</a:t>
            </a:r>
            <a:endParaRPr lang="en-US" b="1" i="1" dirty="0">
              <a:solidFill>
                <a:schemeClr val="tx2">
                  <a:lumMod val="25000"/>
                </a:schemeClr>
              </a:solidFill>
            </a:endParaRPr>
          </a:p>
        </p:txBody>
      </p:sp>
      <p:sp>
        <p:nvSpPr>
          <p:cNvPr id="3" name="Subtitle 2"/>
          <p:cNvSpPr>
            <a:spLocks noGrp="1"/>
          </p:cNvSpPr>
          <p:nvPr>
            <p:ph type="subTitle" idx="1"/>
          </p:nvPr>
        </p:nvSpPr>
        <p:spPr>
          <a:xfrm>
            <a:off x="539552" y="1124744"/>
            <a:ext cx="8070720" cy="5733256"/>
          </a:xfrm>
          <a:solidFill>
            <a:srgbClr val="92D050"/>
          </a:solidFill>
        </p:spPr>
        <p:txBody>
          <a:bodyPr>
            <a:normAutofit fontScale="32500" lnSpcReduction="20000"/>
          </a:bodyPr>
          <a:lstStyle/>
          <a:p>
            <a:pPr marL="457200" indent="-457200" algn="l"/>
            <a:r>
              <a:rPr lang="en-GB" sz="6800" dirty="0" smtClean="0">
                <a:solidFill>
                  <a:schemeClr val="tx2">
                    <a:lumMod val="25000"/>
                  </a:schemeClr>
                </a:solidFill>
                <a:latin typeface="+mj-lt"/>
                <a:cs typeface="Calibri"/>
              </a:rPr>
              <a:t>Learners will be using various </a:t>
            </a:r>
            <a:r>
              <a:rPr lang="en-GB" sz="6800" dirty="0" smtClean="0">
                <a:solidFill>
                  <a:srgbClr val="00B050"/>
                </a:solidFill>
                <a:latin typeface="+mj-lt"/>
                <a:cs typeface="Calibri"/>
                <a:hlinkClick r:id="rId2" action="ppaction://hlinksldjump"/>
              </a:rPr>
              <a:t>Cognitive Skills</a:t>
            </a:r>
            <a:r>
              <a:rPr lang="en-GB" sz="6800" dirty="0" smtClean="0">
                <a:solidFill>
                  <a:srgbClr val="00B050"/>
                </a:solidFill>
                <a:latin typeface="+mj-lt"/>
                <a:cs typeface="Calibri"/>
              </a:rPr>
              <a:t> </a:t>
            </a:r>
          </a:p>
          <a:p>
            <a:pPr marL="457200" indent="-457200" algn="l"/>
            <a:r>
              <a:rPr lang="en-GB" sz="6800" dirty="0" smtClean="0">
                <a:solidFill>
                  <a:schemeClr val="tx2">
                    <a:lumMod val="25000"/>
                  </a:schemeClr>
                </a:solidFill>
                <a:latin typeface="+mj-lt"/>
                <a:cs typeface="Calibri"/>
              </a:rPr>
              <a:t>and will develop both </a:t>
            </a:r>
            <a:r>
              <a:rPr lang="en-GB" sz="6800" b="1" dirty="0" smtClean="0">
                <a:solidFill>
                  <a:schemeClr val="tx2">
                    <a:lumMod val="25000"/>
                  </a:schemeClr>
                </a:solidFill>
                <a:latin typeface="+mj-lt"/>
                <a:cs typeface="Calibri"/>
                <a:hlinkClick r:id="rId3" action="ppaction://hlinksldjump"/>
              </a:rPr>
              <a:t>LOTS &amp; HOTS</a:t>
            </a:r>
            <a:r>
              <a:rPr lang="en-GB" sz="6800" b="1" dirty="0" smtClean="0">
                <a:solidFill>
                  <a:schemeClr val="tx2">
                    <a:lumMod val="25000"/>
                  </a:schemeClr>
                </a:solidFill>
                <a:latin typeface="+mj-lt"/>
                <a:cs typeface="Calibri"/>
              </a:rPr>
              <a:t> </a:t>
            </a:r>
            <a:r>
              <a:rPr lang="en-GB" sz="6800" dirty="0" smtClean="0">
                <a:solidFill>
                  <a:schemeClr val="tx2">
                    <a:lumMod val="25000"/>
                  </a:schemeClr>
                </a:solidFill>
                <a:latin typeface="+mj-lt"/>
                <a:cs typeface="Calibri"/>
              </a:rPr>
              <a:t> </a:t>
            </a:r>
          </a:p>
          <a:p>
            <a:pPr lvl="0" algn="l">
              <a:buFont typeface="Arial" pitchFamily="34" charset="0"/>
              <a:buChar char="•"/>
            </a:pPr>
            <a:r>
              <a:rPr lang="en-GB" sz="6800" dirty="0" smtClean="0">
                <a:solidFill>
                  <a:schemeClr val="tx2">
                    <a:lumMod val="25000"/>
                  </a:schemeClr>
                </a:solidFill>
                <a:latin typeface="+mj-lt"/>
              </a:rPr>
              <a:t>  Recognising and naming the different planets </a:t>
            </a:r>
          </a:p>
          <a:p>
            <a:pPr lvl="0" algn="l">
              <a:buFont typeface="Arial" pitchFamily="34" charset="0"/>
              <a:buChar char="•"/>
            </a:pPr>
            <a:r>
              <a:rPr lang="en-GB" sz="6800" dirty="0" smtClean="0">
                <a:solidFill>
                  <a:schemeClr val="tx2">
                    <a:lumMod val="25000"/>
                  </a:schemeClr>
                </a:solidFill>
                <a:latin typeface="+mj-lt"/>
              </a:rPr>
              <a:t>  Understanding the relationship between the planets &amp; their </a:t>
            </a:r>
          </a:p>
          <a:p>
            <a:pPr lvl="0" algn="l"/>
            <a:r>
              <a:rPr lang="en-GB" sz="6800" dirty="0" smtClean="0">
                <a:solidFill>
                  <a:schemeClr val="tx2">
                    <a:lumMod val="25000"/>
                  </a:schemeClr>
                </a:solidFill>
                <a:latin typeface="+mj-lt"/>
              </a:rPr>
              <a:t>    different features</a:t>
            </a:r>
          </a:p>
          <a:p>
            <a:pPr lvl="0" algn="l">
              <a:buFont typeface="Arial" pitchFamily="34" charset="0"/>
              <a:buChar char="•"/>
            </a:pPr>
            <a:r>
              <a:rPr lang="en-GB" sz="6800" dirty="0" smtClean="0">
                <a:solidFill>
                  <a:schemeClr val="tx2">
                    <a:lumMod val="25000"/>
                  </a:schemeClr>
                </a:solidFill>
                <a:latin typeface="+mj-lt"/>
              </a:rPr>
              <a:t>  Applying knowledge of the planets’ characteristics </a:t>
            </a:r>
          </a:p>
          <a:p>
            <a:pPr lvl="0" algn="l">
              <a:buFont typeface="Arial" pitchFamily="34" charset="0"/>
              <a:buChar char="•"/>
            </a:pPr>
            <a:r>
              <a:rPr lang="en-GB" sz="6800" dirty="0" smtClean="0">
                <a:solidFill>
                  <a:schemeClr val="tx2">
                    <a:lumMod val="25000"/>
                  </a:schemeClr>
                </a:solidFill>
                <a:latin typeface="+mj-lt"/>
              </a:rPr>
              <a:t>  Comparing the different characteristics of the planets </a:t>
            </a:r>
          </a:p>
          <a:p>
            <a:pPr lvl="0" algn="l">
              <a:buFont typeface="Arial" pitchFamily="34" charset="0"/>
              <a:buChar char="•"/>
            </a:pPr>
            <a:r>
              <a:rPr lang="en-GB" sz="6800" dirty="0" smtClean="0">
                <a:solidFill>
                  <a:schemeClr val="tx2">
                    <a:lumMod val="25000"/>
                  </a:schemeClr>
                </a:solidFill>
                <a:latin typeface="+mj-lt"/>
              </a:rPr>
              <a:t>  Remembering the order of the planets in orbit around the sun</a:t>
            </a:r>
          </a:p>
          <a:p>
            <a:pPr lvl="0" algn="l">
              <a:buFont typeface="Arial" pitchFamily="34" charset="0"/>
              <a:buChar char="•"/>
            </a:pPr>
            <a:r>
              <a:rPr lang="en-GB" sz="6800" dirty="0" smtClean="0">
                <a:solidFill>
                  <a:schemeClr val="tx2">
                    <a:lumMod val="25000"/>
                  </a:schemeClr>
                </a:solidFill>
                <a:latin typeface="+mj-lt"/>
              </a:rPr>
              <a:t>  Creating a True/False Activity for other LLs</a:t>
            </a:r>
          </a:p>
          <a:p>
            <a:pPr lvl="0" algn="l">
              <a:buFont typeface="Arial" pitchFamily="34" charset="0"/>
              <a:buChar char="•"/>
            </a:pPr>
            <a:r>
              <a:rPr lang="en-GB" sz="6800" dirty="0" smtClean="0">
                <a:solidFill>
                  <a:schemeClr val="tx2">
                    <a:lumMod val="25000"/>
                  </a:schemeClr>
                </a:solidFill>
                <a:latin typeface="+mj-lt"/>
              </a:rPr>
              <a:t>  Discussing the importance &amp; the negative effects of the sun</a:t>
            </a:r>
          </a:p>
          <a:p>
            <a:pPr lvl="0" algn="l">
              <a:buFont typeface="Arial" pitchFamily="34" charset="0"/>
              <a:buChar char="•"/>
            </a:pPr>
            <a:r>
              <a:rPr lang="en-GB" sz="6800" dirty="0" smtClean="0">
                <a:solidFill>
                  <a:schemeClr val="tx2">
                    <a:lumMod val="25000"/>
                  </a:schemeClr>
                </a:solidFill>
                <a:latin typeface="+mj-lt"/>
              </a:rPr>
              <a:t>   Demonstrating the rotation of the sun and the earth</a:t>
            </a:r>
          </a:p>
          <a:p>
            <a:pPr lvl="0" algn="l">
              <a:buFont typeface="Arial" pitchFamily="34" charset="0"/>
              <a:buChar char="•"/>
            </a:pPr>
            <a:r>
              <a:rPr lang="en-GB" sz="6800" dirty="0" smtClean="0">
                <a:solidFill>
                  <a:schemeClr val="tx2">
                    <a:lumMod val="25000"/>
                  </a:schemeClr>
                </a:solidFill>
                <a:latin typeface="+mj-lt"/>
              </a:rPr>
              <a:t>  Understanding what causes light &amp; darkness</a:t>
            </a:r>
          </a:p>
          <a:p>
            <a:pPr lvl="0" algn="l">
              <a:buFont typeface="Arial" pitchFamily="34" charset="0"/>
              <a:buChar char="•"/>
            </a:pPr>
            <a:r>
              <a:rPr lang="en-GB" sz="6800" dirty="0" smtClean="0">
                <a:solidFill>
                  <a:schemeClr val="tx2">
                    <a:lumMod val="25000"/>
                  </a:schemeClr>
                </a:solidFill>
                <a:latin typeface="+mj-lt"/>
              </a:rPr>
              <a:t>  Explaining day and night through rotational movement</a:t>
            </a:r>
          </a:p>
          <a:p>
            <a:pPr marL="457200" indent="-457200" algn="l"/>
            <a:endParaRPr lang="en-GB" sz="6800" b="1" dirty="0" smtClean="0">
              <a:solidFill>
                <a:schemeClr val="tx2">
                  <a:lumMod val="25000"/>
                </a:schemeClr>
              </a:solidFill>
              <a:latin typeface="+mj-lt"/>
              <a:cs typeface="Calibri"/>
            </a:endParaRPr>
          </a:p>
          <a:p>
            <a:pPr marL="457200" indent="-457200" algn="l"/>
            <a:r>
              <a:rPr lang="en-GB" sz="6800" dirty="0" smtClean="0">
                <a:solidFill>
                  <a:schemeClr val="tx2">
                    <a:lumMod val="25000"/>
                  </a:schemeClr>
                </a:solidFill>
                <a:latin typeface="+mj-lt"/>
                <a:cs typeface="Calibri"/>
              </a:rPr>
              <a:t>See </a:t>
            </a:r>
            <a:r>
              <a:rPr lang="en-GB" sz="6800" b="1" dirty="0" smtClean="0">
                <a:solidFill>
                  <a:schemeClr val="tx2">
                    <a:lumMod val="25000"/>
                  </a:schemeClr>
                </a:solidFill>
                <a:latin typeface="+mj-lt"/>
                <a:cs typeface="Calibri"/>
                <a:hlinkClick r:id="rId4" action="ppaction://hlinksldjump"/>
              </a:rPr>
              <a:t>Bloom’s Wheel </a:t>
            </a:r>
            <a:r>
              <a:rPr lang="en-GB" sz="6800" dirty="0" smtClean="0">
                <a:solidFill>
                  <a:schemeClr val="tx2">
                    <a:lumMod val="25000"/>
                  </a:schemeClr>
                </a:solidFill>
                <a:latin typeface="+mj-lt"/>
                <a:cs typeface="Calibri"/>
              </a:rPr>
              <a:t>for cognitive learning tasks</a:t>
            </a:r>
          </a:p>
          <a:p>
            <a:pPr marL="457200" indent="-457200" algn="l">
              <a:buFont typeface="Arial" panose="020B0604020202020204" pitchFamily="34" charset="0"/>
              <a:buChar char="•"/>
            </a:pPr>
            <a:endParaRPr lang="en-US" dirty="0" smtClean="0">
              <a:latin typeface="+mj-lt"/>
            </a:endParaRPr>
          </a:p>
          <a:p>
            <a:pPr algn="l"/>
            <a:endParaRPr lang="en-US" dirty="0">
              <a:latin typeface="+mj-lt"/>
            </a:endParaRPr>
          </a:p>
        </p:txBody>
      </p:sp>
      <p:pic>
        <p:nvPicPr>
          <p:cNvPr id="5" name="Picture 23"/>
          <p:cNvPicPr>
            <a:picLocks noChangeAspect="1" noChangeArrowheads="1"/>
          </p:cNvPicPr>
          <p:nvPr/>
        </p:nvPicPr>
        <p:blipFill>
          <a:blip r:embed="rId5" cstate="print"/>
          <a:srcRect/>
          <a:stretch>
            <a:fillRect/>
          </a:stretch>
        </p:blipFill>
        <p:spPr bwMode="auto">
          <a:xfrm>
            <a:off x="6084168" y="-243408"/>
            <a:ext cx="2304256" cy="2304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332656"/>
            <a:ext cx="5328592" cy="689248"/>
          </a:xfrm>
          <a:solidFill>
            <a:schemeClr val="bg2">
              <a:lumMod val="40000"/>
              <a:lumOff val="60000"/>
            </a:schemeClr>
          </a:solidFill>
        </p:spPr>
        <p:txBody>
          <a:bodyPr>
            <a:normAutofit fontScale="90000"/>
          </a:bodyPr>
          <a:lstStyle/>
          <a:p>
            <a:pPr algn="ctr"/>
            <a:r>
              <a:rPr lang="en-US" i="1" dirty="0" smtClean="0">
                <a:solidFill>
                  <a:schemeClr val="tx1"/>
                </a:solidFill>
              </a:rPr>
              <a:t> COMPETENCE</a:t>
            </a:r>
            <a:endParaRPr lang="en-US" b="1" i="1" dirty="0">
              <a:solidFill>
                <a:schemeClr val="tx1"/>
              </a:solidFill>
            </a:endParaRPr>
          </a:p>
        </p:txBody>
      </p:sp>
      <p:sp>
        <p:nvSpPr>
          <p:cNvPr id="3" name="Subtitle 2"/>
          <p:cNvSpPr>
            <a:spLocks noGrp="1"/>
          </p:cNvSpPr>
          <p:nvPr>
            <p:ph type="subTitle" idx="1"/>
          </p:nvPr>
        </p:nvSpPr>
        <p:spPr>
          <a:xfrm>
            <a:off x="755576" y="1268760"/>
            <a:ext cx="7632520" cy="4176464"/>
          </a:xfrm>
          <a:solidFill>
            <a:schemeClr val="accent1"/>
          </a:solidFill>
        </p:spPr>
        <p:txBody>
          <a:bodyPr>
            <a:normAutofit/>
          </a:bodyPr>
          <a:lstStyle/>
          <a:p>
            <a:pPr marL="571500" indent="-571500" algn="just"/>
            <a:r>
              <a:rPr lang="en-GB" sz="3500" dirty="0" smtClean="0">
                <a:latin typeface="Calibri"/>
                <a:cs typeface="Calibri"/>
              </a:rPr>
              <a:t>Learners will:</a:t>
            </a:r>
          </a:p>
          <a:p>
            <a:pPr marL="571500" indent="-571500" algn="l">
              <a:buFont typeface="Arial" pitchFamily="34" charset="0"/>
              <a:buChar char="•"/>
            </a:pPr>
            <a:r>
              <a:rPr lang="en-GB" sz="3500" dirty="0" smtClean="0">
                <a:latin typeface="Calibri"/>
                <a:cs typeface="Calibri"/>
              </a:rPr>
              <a:t>Develop listening, writing and memorising skills</a:t>
            </a:r>
          </a:p>
          <a:p>
            <a:pPr marL="571500" indent="-571500" algn="l">
              <a:buFont typeface="Arial" pitchFamily="34" charset="0"/>
              <a:buChar char="•"/>
            </a:pPr>
            <a:r>
              <a:rPr lang="en-GB" sz="3500" dirty="0" smtClean="0">
                <a:latin typeface="Calibri"/>
                <a:cs typeface="Calibri"/>
              </a:rPr>
              <a:t>Work co-operatively in problem-solving groups</a:t>
            </a:r>
          </a:p>
          <a:p>
            <a:pPr marL="571500" indent="-571500" algn="l">
              <a:buFont typeface="Arial" pitchFamily="34" charset="0"/>
              <a:buChar char="•"/>
            </a:pPr>
            <a:r>
              <a:rPr lang="en-GB" sz="3500" dirty="0" smtClean="0">
                <a:latin typeface="Calibri"/>
                <a:cs typeface="Calibri"/>
              </a:rPr>
              <a:t>Explain the relationship between planets through spoken language</a:t>
            </a:r>
          </a:p>
          <a:p>
            <a:pPr algn="l"/>
            <a:endParaRPr lang="en-US"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332656"/>
            <a:ext cx="6192688" cy="689248"/>
          </a:xfrm>
          <a:solidFill>
            <a:srgbClr val="00B050"/>
          </a:solidFill>
        </p:spPr>
        <p:txBody>
          <a:bodyPr>
            <a:normAutofit fontScale="90000"/>
          </a:bodyPr>
          <a:lstStyle/>
          <a:p>
            <a:pPr algn="ctr"/>
            <a:r>
              <a:rPr lang="en-US" i="1" dirty="0" smtClean="0">
                <a:solidFill>
                  <a:schemeClr val="tx1"/>
                </a:solidFill>
              </a:rPr>
              <a:t> COMMUNITY</a:t>
            </a:r>
            <a:endParaRPr lang="en-US" b="1" i="1" dirty="0">
              <a:solidFill>
                <a:schemeClr val="tx1"/>
              </a:solidFill>
            </a:endParaRPr>
          </a:p>
        </p:txBody>
      </p:sp>
      <p:sp>
        <p:nvSpPr>
          <p:cNvPr id="3" name="Subtitle 2"/>
          <p:cNvSpPr>
            <a:spLocks noGrp="1"/>
          </p:cNvSpPr>
          <p:nvPr>
            <p:ph type="subTitle" idx="1"/>
          </p:nvPr>
        </p:nvSpPr>
        <p:spPr>
          <a:xfrm>
            <a:off x="395536" y="1556792"/>
            <a:ext cx="8352928" cy="4320480"/>
          </a:xfrm>
          <a:solidFill>
            <a:srgbClr val="92D050"/>
          </a:solidFill>
        </p:spPr>
        <p:txBody>
          <a:bodyPr>
            <a:normAutofit/>
          </a:bodyPr>
          <a:lstStyle/>
          <a:p>
            <a:pPr marL="571500" indent="-571500" algn="l">
              <a:buFont typeface="Arial"/>
              <a:buChar char="•"/>
            </a:pPr>
            <a:r>
              <a:rPr lang="en-GB" sz="3200" dirty="0" smtClean="0">
                <a:latin typeface="Calibri"/>
                <a:cs typeface="Calibri"/>
              </a:rPr>
              <a:t>Understanding the role of the Sun and planets in everyday life.</a:t>
            </a:r>
          </a:p>
          <a:p>
            <a:pPr marL="571500" indent="-571500" algn="l">
              <a:buFont typeface="Arial"/>
              <a:buChar char="•"/>
            </a:pPr>
            <a:r>
              <a:rPr lang="en-GB" sz="3200" dirty="0" smtClean="0">
                <a:latin typeface="Calibri"/>
                <a:cs typeface="Calibri"/>
              </a:rPr>
              <a:t>Understanding the reason for day and night</a:t>
            </a:r>
          </a:p>
          <a:p>
            <a:pPr marL="571500" indent="-571500" algn="l">
              <a:buFont typeface="Arial"/>
              <a:buChar char="•"/>
            </a:pPr>
            <a:r>
              <a:rPr lang="en-GB" sz="3200" dirty="0" smtClean="0">
                <a:latin typeface="Calibri"/>
                <a:cs typeface="Calibri"/>
              </a:rPr>
              <a:t>Building self-awareness of personal health and safety when being exposed to strong sunlight</a:t>
            </a:r>
          </a:p>
          <a:p>
            <a:pPr algn="l"/>
            <a:endParaRPr lang="en-US" sz="3200" dirty="0">
              <a:latin typeface="Calibri"/>
              <a:cs typeface="Calibri"/>
            </a:endParaRPr>
          </a:p>
          <a:p>
            <a:pPr algn="l"/>
            <a:endParaRPr lang="en-US"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851648" cy="648072"/>
          </a:xfrm>
          <a:solidFill>
            <a:schemeClr val="tx1">
              <a:lumMod val="50000"/>
            </a:schemeClr>
          </a:solidFill>
        </p:spPr>
        <p:txBody>
          <a:bodyPr>
            <a:normAutofit fontScale="90000"/>
          </a:bodyPr>
          <a:lstStyle/>
          <a:p>
            <a:pPr algn="ctr"/>
            <a:r>
              <a:rPr lang="en-US" b="1" dirty="0" smtClean="0">
                <a:solidFill>
                  <a:schemeClr val="bg1">
                    <a:lumMod val="85000"/>
                    <a:lumOff val="15000"/>
                  </a:schemeClr>
                </a:solidFill>
              </a:rPr>
              <a:t>Bloom’s Revised Taxonomy of </a:t>
            </a:r>
            <a:r>
              <a:rPr lang="en-US" b="1" dirty="0" smtClean="0">
                <a:solidFill>
                  <a:schemeClr val="tx1"/>
                </a:solidFill>
              </a:rPr>
              <a:t>Learning </a:t>
            </a:r>
            <a:r>
              <a:rPr lang="en-US" dirty="0" err="1" smtClean="0">
                <a:solidFill>
                  <a:schemeClr val="tx1"/>
                </a:solidFill>
              </a:rPr>
              <a:t>B</a:t>
            </a:r>
            <a:r>
              <a:rPr lang="en-US" b="1" dirty="0" err="1" smtClean="0">
                <a:solidFill>
                  <a:schemeClr val="tx1"/>
                </a:solidFill>
              </a:rPr>
              <a:t>ehaviours</a:t>
            </a:r>
            <a:r>
              <a:rPr lang="en-US" b="1" dirty="0" smtClean="0">
                <a:solidFill>
                  <a:schemeClr val="tx1"/>
                </a:solidFill>
              </a:rPr>
              <a:t> </a:t>
            </a:r>
            <a:endParaRPr lang="en-US" b="1" dirty="0">
              <a:solidFill>
                <a:schemeClr val="tx1"/>
              </a:solidFill>
            </a:endParaRPr>
          </a:p>
        </p:txBody>
      </p:sp>
      <p:sp>
        <p:nvSpPr>
          <p:cNvPr id="3" name="Subtitle 2"/>
          <p:cNvSpPr>
            <a:spLocks noGrp="1"/>
          </p:cNvSpPr>
          <p:nvPr>
            <p:ph type="subTitle" idx="1"/>
          </p:nvPr>
        </p:nvSpPr>
        <p:spPr>
          <a:xfrm>
            <a:off x="533400" y="1268760"/>
            <a:ext cx="7854696" cy="5040560"/>
          </a:xfrm>
        </p:spPr>
        <p:txBody>
          <a:bodyPr>
            <a:normAutofit/>
          </a:bodyPr>
          <a:lstStyle/>
          <a:p>
            <a:pPr algn="l"/>
            <a:endParaRPr lang="en-US" b="1" dirty="0" smtClean="0">
              <a:latin typeface="+mj-lt"/>
            </a:endParaRPr>
          </a:p>
          <a:p>
            <a:pPr algn="l"/>
            <a:endParaRPr lang="en-US" dirty="0">
              <a:latin typeface="+mj-lt"/>
            </a:endParaRPr>
          </a:p>
        </p:txBody>
      </p:sp>
      <p:graphicFrame>
        <p:nvGraphicFramePr>
          <p:cNvPr id="7" name="Diagram 6"/>
          <p:cNvGraphicFramePr/>
          <p:nvPr/>
        </p:nvGraphicFramePr>
        <p:xfrm>
          <a:off x="179512" y="1556792"/>
          <a:ext cx="8605464"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7164288" y="4725144"/>
            <a:ext cx="1728192" cy="136815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Higher Order Thinking Skills - HOTS</a:t>
            </a:r>
            <a:endParaRPr lang="en-US" b="1" dirty="0"/>
          </a:p>
        </p:txBody>
      </p:sp>
      <p:sp>
        <p:nvSpPr>
          <p:cNvPr id="9" name="Rounded Rectangle 8"/>
          <p:cNvSpPr/>
          <p:nvPr/>
        </p:nvSpPr>
        <p:spPr>
          <a:xfrm>
            <a:off x="467544" y="4653136"/>
            <a:ext cx="172819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Lower Order Thinking Skills - LOTS</a:t>
            </a:r>
            <a:endParaRPr lang="en-US" b="1" dirty="0"/>
          </a:p>
        </p:txBody>
      </p:sp>
      <p:sp>
        <p:nvSpPr>
          <p:cNvPr id="10" name="Right Arrow 9"/>
          <p:cNvSpPr/>
          <p:nvPr/>
        </p:nvSpPr>
        <p:spPr>
          <a:xfrm>
            <a:off x="2699792" y="5229200"/>
            <a:ext cx="41044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42928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0">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FFFF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557</TotalTime>
  <Words>363</Words>
  <Application>Microsoft Office PowerPoint</Application>
  <PresentationFormat>Προβολή στην οθόνη (4:3)</PresentationFormat>
  <Paragraphs>66</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Flow</vt:lpstr>
      <vt:lpstr> A CLIL lesson   The Solar System</vt:lpstr>
      <vt:lpstr>Διαφάνεια 2</vt:lpstr>
      <vt:lpstr>Διαφάνεια 3</vt:lpstr>
      <vt:lpstr>CONTENT</vt:lpstr>
      <vt:lpstr>Communication</vt:lpstr>
      <vt:lpstr>COGNITION</vt:lpstr>
      <vt:lpstr> COMPETENCE</vt:lpstr>
      <vt:lpstr> COMMUNITY</vt:lpstr>
      <vt:lpstr>Bloom’s Revised Taxonomy of Learning Behaviours </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Sandra</dc:creator>
  <cp:lastModifiedBy>Admin</cp:lastModifiedBy>
  <cp:revision>93</cp:revision>
  <dcterms:created xsi:type="dcterms:W3CDTF">2014-01-30T12:19:02Z</dcterms:created>
  <dcterms:modified xsi:type="dcterms:W3CDTF">2017-01-07T19:48:49Z</dcterms:modified>
</cp:coreProperties>
</file>