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617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8625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124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605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010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894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64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4345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771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949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90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C10D-D211-B04A-AA39-A0B4E1D48450}" type="datetimeFigureOut">
              <a:rPr lang="es-ES" smtClean="0"/>
              <a:pPr/>
              <a:t>07/01/2017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BF4C-4C80-5749-A129-20AC63996B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742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507" y="0"/>
            <a:ext cx="92295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 rot="20511961">
            <a:off x="414447" y="81049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15000" dirty="0"/>
              <a:t> </a:t>
            </a:r>
            <a:r>
              <a:rPr lang="es-ES" sz="15000" dirty="0">
                <a:solidFill>
                  <a:schemeClr val="bg2">
                    <a:lumMod val="75000"/>
                  </a:schemeClr>
                </a:solidFill>
              </a:rPr>
              <a:t>PLANETS</a:t>
            </a:r>
          </a:p>
          <a:p>
            <a:pPr marL="0" indent="0">
              <a:buNone/>
            </a:pPr>
            <a:r>
              <a:rPr lang="es-E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8000" dirty="0">
                <a:solidFill>
                  <a:schemeClr val="bg2">
                    <a:lumMod val="25000"/>
                  </a:schemeClr>
                </a:solidFill>
              </a:rPr>
              <a:t>Those   that   orbit         </a:t>
            </a:r>
          </a:p>
          <a:p>
            <a:pPr marL="0" indent="0">
              <a:buNone/>
            </a:pPr>
            <a:r>
              <a:rPr lang="es-ES" sz="8000" dirty="0">
                <a:solidFill>
                  <a:schemeClr val="bg2">
                    <a:lumMod val="25000"/>
                  </a:schemeClr>
                </a:solidFill>
              </a:rPr>
              <a:t>  around   the   Sun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276850" y="5838825"/>
            <a:ext cx="360045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School  of  </a:t>
            </a:r>
            <a:r>
              <a:rPr lang="en-US" sz="2800" dirty="0" err="1" smtClean="0"/>
              <a:t>Palekastro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17960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44801" y="408609"/>
            <a:ext cx="4165600" cy="10270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chemeClr val="tx1"/>
                </a:solidFill>
              </a:rPr>
              <a:t>MERCURY</a:t>
            </a:r>
            <a:endParaRPr lang="es-ES" sz="6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558576"/>
            <a:ext cx="5177693" cy="46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0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0364" y="148665"/>
            <a:ext cx="339898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6000" dirty="0"/>
              <a:t>VENUS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551" y="1377387"/>
            <a:ext cx="5382856" cy="53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2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6599" y="274638"/>
            <a:ext cx="3228975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6000" dirty="0"/>
              <a:t>EARTH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538" y="1517073"/>
            <a:ext cx="5461000" cy="491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05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9672" y="47362"/>
            <a:ext cx="2503055" cy="1143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rgbClr val="FF0000"/>
                </a:solidFill>
              </a:rPr>
              <a:t>MARS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62" y="1172463"/>
            <a:ext cx="5783384" cy="53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3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8909" y="274638"/>
            <a:ext cx="2660073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dirty="0"/>
              <a:t>JUPITER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558235"/>
            <a:ext cx="50038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8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3" y="274638"/>
            <a:ext cx="2826327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ES" sz="6000" dirty="0"/>
              <a:t>SATURN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909" y="1620981"/>
            <a:ext cx="6954982" cy="465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34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5018" y="274638"/>
            <a:ext cx="3001818" cy="11430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6000" dirty="0"/>
              <a:t>URANUS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4454" b="14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1823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5709" y="240144"/>
            <a:ext cx="3694546" cy="877455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6000" dirty="0" smtClean="0"/>
              <a:t> </a:t>
            </a:r>
            <a:r>
              <a:rPr lang="es-ES" sz="6000" dirty="0"/>
              <a:t>NEPTUNE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327" y="1233054"/>
            <a:ext cx="5818910" cy="52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31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</Words>
  <Application>Microsoft Office PowerPoint</Application>
  <PresentationFormat>Προβολή στην οθόνη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Tema de Office</vt:lpstr>
      <vt:lpstr>Διαφάνεια 1</vt:lpstr>
      <vt:lpstr>Διαφάνεια 2</vt:lpstr>
      <vt:lpstr>VENUS</vt:lpstr>
      <vt:lpstr> EARTH</vt:lpstr>
      <vt:lpstr>MARS</vt:lpstr>
      <vt:lpstr>JUPITER</vt:lpstr>
      <vt:lpstr>SATURN</vt:lpstr>
      <vt:lpstr>URANUS</vt:lpstr>
      <vt:lpstr> NEPTUNE</vt:lpstr>
    </vt:vector>
  </TitlesOfParts>
  <Company>maxahonda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martinez</dc:creator>
  <cp:lastModifiedBy>Admin</cp:lastModifiedBy>
  <cp:revision>14</cp:revision>
  <dcterms:created xsi:type="dcterms:W3CDTF">2014-01-18T11:09:52Z</dcterms:created>
  <dcterms:modified xsi:type="dcterms:W3CDTF">2017-01-07T19:28:40Z</dcterms:modified>
</cp:coreProperties>
</file>