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3" r:id="rId3"/>
    <p:sldId id="268" r:id="rId4"/>
    <p:sldId id="267" r:id="rId5"/>
    <p:sldId id="273" r:id="rId6"/>
    <p:sldId id="272" r:id="rId7"/>
    <p:sldId id="275" r:id="rId8"/>
    <p:sldId id="262" r:id="rId9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9" autoAdjust="0"/>
    <p:restoredTop sz="94624" autoAdjust="0"/>
  </p:normalViewPr>
  <p:slideViewPr>
    <p:cSldViewPr snapToGrid="0" snapToObjects="1">
      <p:cViewPr>
        <p:scale>
          <a:sx n="77" d="100"/>
          <a:sy n="77" d="100"/>
        </p:scale>
        <p:origin x="-138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8CD6D-F870-8E4E-979A-1EEBAD231EDA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95873-D55F-FE43-9189-4E04FCC5A859}" type="slidenum">
              <a:rPr lang="es-ES_tradnl" smtClean="0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8877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90A1-AA9A-204D-95D8-A0FA0DDE7751}" type="datetimeFigureOut">
              <a:rPr lang="es-ES_tradnl" smtClean="0"/>
              <a:pPr/>
              <a:t>07/01/2017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6542-AE7D-AB44-985C-D8C43A822793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sz="9600" dirty="0" smtClean="0">
                <a:solidFill>
                  <a:srgbClr val="0000FF"/>
                </a:solidFill>
                <a:latin typeface="Chalkboard"/>
                <a:cs typeface="Chalkboard"/>
              </a:rPr>
              <a:t>THE    EARTH</a:t>
            </a:r>
            <a:endParaRPr lang="es-ES_tradnl" sz="9600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  <p:pic>
        <p:nvPicPr>
          <p:cNvPr id="3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923678" y="115468"/>
            <a:ext cx="7207987" cy="6502369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4621427" y="5869459"/>
            <a:ext cx="351023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School  of  </a:t>
            </a:r>
            <a:r>
              <a:rPr lang="en-US" sz="2800" dirty="0" err="1" smtClean="0"/>
              <a:t>Palekastro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709252" y="134807"/>
            <a:ext cx="7422413" cy="645960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64885" y="2012450"/>
            <a:ext cx="6366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err="1" smtClean="0">
                <a:solidFill>
                  <a:srgbClr val="0000FF"/>
                </a:solidFill>
              </a:rPr>
              <a:t>It’s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our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planet</a:t>
            </a:r>
            <a:endParaRPr lang="es-ES" sz="8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3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956665" y="0"/>
            <a:ext cx="7784871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956666" y="1336135"/>
            <a:ext cx="75213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 smtClean="0">
                <a:solidFill>
                  <a:srgbClr val="0000FF"/>
                </a:solidFill>
              </a:rPr>
              <a:t>It’s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called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the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blue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planet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because</a:t>
            </a:r>
            <a:r>
              <a:rPr lang="es-ES" sz="6000" dirty="0" smtClean="0">
                <a:solidFill>
                  <a:srgbClr val="0000FF"/>
                </a:solidFill>
              </a:rPr>
              <a:t> ¾ </a:t>
            </a:r>
            <a:r>
              <a:rPr lang="es-ES" sz="6000" dirty="0" err="1" smtClean="0">
                <a:solidFill>
                  <a:srgbClr val="0000FF"/>
                </a:solidFill>
              </a:rPr>
              <a:t>parts</a:t>
            </a:r>
            <a:r>
              <a:rPr lang="es-ES" sz="6000" dirty="0" smtClean="0">
                <a:solidFill>
                  <a:srgbClr val="0000FF"/>
                </a:solidFill>
              </a:rPr>
              <a:t> of </a:t>
            </a:r>
            <a:r>
              <a:rPr lang="es-ES" sz="6000" dirty="0" err="1" smtClean="0">
                <a:solidFill>
                  <a:srgbClr val="0000FF"/>
                </a:solidFill>
              </a:rPr>
              <a:t>it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is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covered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by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water</a:t>
            </a:r>
            <a:r>
              <a:rPr lang="es-ES" sz="6000" dirty="0" smtClean="0">
                <a:solidFill>
                  <a:srgbClr val="0000FF"/>
                </a:solidFill>
              </a:rPr>
              <a:t>.</a:t>
            </a:r>
            <a:endParaRPr lang="es-ES" sz="6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659770" y="0"/>
            <a:ext cx="7620344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35000" y="1385621"/>
            <a:ext cx="63667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err="1" smtClean="0">
                <a:solidFill>
                  <a:srgbClr val="0000FF"/>
                </a:solidFill>
              </a:rPr>
              <a:t>It’s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the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third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planet</a:t>
            </a:r>
            <a:r>
              <a:rPr lang="es-ES" sz="8000" dirty="0" smtClean="0">
                <a:solidFill>
                  <a:srgbClr val="0000FF"/>
                </a:solidFill>
              </a:rPr>
              <a:t> in </a:t>
            </a:r>
            <a:r>
              <a:rPr lang="es-ES" sz="8000" dirty="0" err="1" smtClean="0">
                <a:solidFill>
                  <a:srgbClr val="0000FF"/>
                </a:solidFill>
              </a:rPr>
              <a:t>order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from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the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Sun</a:t>
            </a:r>
            <a:endParaRPr lang="es-ES" sz="8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907184" y="0"/>
            <a:ext cx="7356435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259713" y="1468098"/>
            <a:ext cx="49812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err="1" smtClean="0">
                <a:solidFill>
                  <a:srgbClr val="0000FF"/>
                </a:solidFill>
              </a:rPr>
              <a:t>It</a:t>
            </a:r>
            <a:r>
              <a:rPr lang="es-ES" sz="8000" dirty="0" smtClean="0">
                <a:solidFill>
                  <a:srgbClr val="0000FF"/>
                </a:solidFill>
              </a:rPr>
              <a:t> has </a:t>
            </a:r>
            <a:r>
              <a:rPr lang="es-ES" sz="8000" dirty="0" err="1" smtClean="0">
                <a:solidFill>
                  <a:srgbClr val="0000FF"/>
                </a:solidFill>
              </a:rPr>
              <a:t>one</a:t>
            </a:r>
            <a:r>
              <a:rPr lang="es-ES" sz="8000" dirty="0" smtClean="0">
                <a:solidFill>
                  <a:srgbClr val="0000FF"/>
                </a:solidFill>
              </a:rPr>
              <a:t> </a:t>
            </a:r>
            <a:r>
              <a:rPr lang="es-ES" sz="8000" dirty="0" err="1" smtClean="0">
                <a:solidFill>
                  <a:srgbClr val="0000FF"/>
                </a:solidFill>
              </a:rPr>
              <a:t>satellite</a:t>
            </a:r>
            <a:r>
              <a:rPr lang="es-ES" sz="8000" dirty="0" smtClean="0">
                <a:solidFill>
                  <a:srgbClr val="0000FF"/>
                </a:solidFill>
              </a:rPr>
              <a:t>:</a:t>
            </a:r>
            <a:endParaRPr lang="es-ES" sz="8000" dirty="0">
              <a:solidFill>
                <a:srgbClr val="0000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391666" y="4651728"/>
            <a:ext cx="4997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solidFill>
                  <a:srgbClr val="0000FF"/>
                </a:solidFill>
              </a:rPr>
              <a:t>THE MOON</a:t>
            </a:r>
            <a:endParaRPr lang="es-ES" sz="8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923677" y="12357"/>
            <a:ext cx="7653333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66953" y="1270152"/>
            <a:ext cx="67956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 smtClean="0">
                <a:solidFill>
                  <a:srgbClr val="0000FF"/>
                </a:solidFill>
              </a:rPr>
              <a:t>It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makes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one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orbit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around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the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Sun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every</a:t>
            </a:r>
            <a:r>
              <a:rPr lang="es-ES" sz="6000" dirty="0" smtClean="0">
                <a:solidFill>
                  <a:srgbClr val="0000FF"/>
                </a:solidFill>
              </a:rPr>
              <a:t> 365.27 </a:t>
            </a:r>
            <a:r>
              <a:rPr lang="es-ES" sz="6000" dirty="0" err="1" smtClean="0">
                <a:solidFill>
                  <a:srgbClr val="0000FF"/>
                </a:solidFill>
              </a:rPr>
              <a:t>days</a:t>
            </a:r>
            <a:r>
              <a:rPr lang="es-ES" sz="6000" dirty="0" smtClean="0">
                <a:solidFill>
                  <a:srgbClr val="0000FF"/>
                </a:solidFill>
              </a:rPr>
              <a:t>.</a:t>
            </a:r>
            <a:endParaRPr lang="es-ES" sz="6000" dirty="0">
              <a:solidFill>
                <a:srgbClr val="0000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292700" y="4998134"/>
            <a:ext cx="45524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0" b="1" dirty="0" err="1" smtClean="0">
                <a:solidFill>
                  <a:srgbClr val="0000FF"/>
                </a:solidFill>
              </a:rPr>
              <a:t>One</a:t>
            </a:r>
            <a:r>
              <a:rPr lang="es-ES" sz="8000" b="1" dirty="0" smtClean="0">
                <a:solidFill>
                  <a:srgbClr val="0000FF"/>
                </a:solidFill>
              </a:rPr>
              <a:t> </a:t>
            </a:r>
            <a:r>
              <a:rPr lang="es-ES" sz="8000" b="1" dirty="0" err="1" smtClean="0">
                <a:solidFill>
                  <a:srgbClr val="0000FF"/>
                </a:solidFill>
              </a:rPr>
              <a:t>year</a:t>
            </a:r>
            <a:endParaRPr lang="es-ES" sz="8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63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41000"/>
          </a:blip>
          <a:stretch>
            <a:fillRect/>
          </a:stretch>
        </p:blipFill>
        <p:spPr>
          <a:xfrm>
            <a:off x="973160" y="0"/>
            <a:ext cx="7537873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566953" y="1270152"/>
            <a:ext cx="67956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 smtClean="0">
                <a:solidFill>
                  <a:srgbClr val="0000FF"/>
                </a:solidFill>
              </a:rPr>
              <a:t>The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Earth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rotates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on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its</a:t>
            </a:r>
            <a:r>
              <a:rPr lang="es-ES" sz="6000" dirty="0" smtClean="0">
                <a:solidFill>
                  <a:srgbClr val="0000FF"/>
                </a:solidFill>
              </a:rPr>
              <a:t> axis. </a:t>
            </a:r>
            <a:r>
              <a:rPr lang="es-ES" sz="6000" dirty="0" err="1" smtClean="0">
                <a:solidFill>
                  <a:srgbClr val="0000FF"/>
                </a:solidFill>
              </a:rPr>
              <a:t>It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needs</a:t>
            </a:r>
            <a:r>
              <a:rPr lang="es-ES" sz="6000" dirty="0" smtClean="0">
                <a:solidFill>
                  <a:srgbClr val="0000FF"/>
                </a:solidFill>
              </a:rPr>
              <a:t> 24 </a:t>
            </a:r>
            <a:r>
              <a:rPr lang="es-ES" sz="6000" dirty="0" err="1" smtClean="0">
                <a:solidFill>
                  <a:srgbClr val="0000FF"/>
                </a:solidFill>
              </a:rPr>
              <a:t>hours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to</a:t>
            </a:r>
            <a:r>
              <a:rPr lang="es-ES" sz="6000" dirty="0" smtClean="0">
                <a:solidFill>
                  <a:srgbClr val="0000FF"/>
                </a:solidFill>
              </a:rPr>
              <a:t> complete </a:t>
            </a:r>
            <a:r>
              <a:rPr lang="es-ES" sz="6000" dirty="0" err="1" smtClean="0">
                <a:solidFill>
                  <a:srgbClr val="0000FF"/>
                </a:solidFill>
              </a:rPr>
              <a:t>one</a:t>
            </a:r>
            <a:r>
              <a:rPr lang="es-ES" sz="6000" dirty="0" smtClean="0">
                <a:solidFill>
                  <a:srgbClr val="0000FF"/>
                </a:solidFill>
              </a:rPr>
              <a:t> </a:t>
            </a:r>
            <a:r>
              <a:rPr lang="es-ES" sz="6000" dirty="0" err="1" smtClean="0">
                <a:solidFill>
                  <a:srgbClr val="0000FF"/>
                </a:solidFill>
              </a:rPr>
              <a:t>turn</a:t>
            </a:r>
            <a:r>
              <a:rPr lang="es-ES" sz="6000" dirty="0" smtClean="0">
                <a:solidFill>
                  <a:srgbClr val="0000FF"/>
                </a:solidFill>
              </a:rPr>
              <a:t>. </a:t>
            </a:r>
            <a:endParaRPr lang="es-ES" sz="6000" dirty="0">
              <a:solidFill>
                <a:srgbClr val="0000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292700" y="4998134"/>
            <a:ext cx="45524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0" b="1" dirty="0" err="1" smtClean="0">
                <a:solidFill>
                  <a:srgbClr val="0000FF"/>
                </a:solidFill>
              </a:rPr>
              <a:t>One</a:t>
            </a:r>
            <a:r>
              <a:rPr lang="es-ES" sz="8000" b="1" dirty="0" smtClean="0">
                <a:solidFill>
                  <a:srgbClr val="0000FF"/>
                </a:solidFill>
              </a:rPr>
              <a:t> </a:t>
            </a:r>
            <a:r>
              <a:rPr lang="es-ES" sz="8000" b="1" dirty="0" err="1" smtClean="0">
                <a:solidFill>
                  <a:srgbClr val="0000FF"/>
                </a:solidFill>
              </a:rPr>
              <a:t>day</a:t>
            </a:r>
            <a:endParaRPr lang="es-ES" sz="8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61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18193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7298" y="657919"/>
            <a:ext cx="81976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0000FF"/>
                </a:solidFill>
              </a:rPr>
              <a:t>It’s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day</a:t>
            </a:r>
            <a:r>
              <a:rPr lang="es-ES" sz="4000" dirty="0" smtClean="0">
                <a:solidFill>
                  <a:srgbClr val="0000FF"/>
                </a:solidFill>
              </a:rPr>
              <a:t> time in </a:t>
            </a:r>
            <a:r>
              <a:rPr lang="es-ES" sz="4000" dirty="0" err="1" smtClean="0">
                <a:solidFill>
                  <a:srgbClr val="0000FF"/>
                </a:solidFill>
              </a:rPr>
              <a:t>the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half</a:t>
            </a:r>
            <a:r>
              <a:rPr lang="es-ES" sz="4000" dirty="0" smtClean="0">
                <a:solidFill>
                  <a:srgbClr val="0000FF"/>
                </a:solidFill>
              </a:rPr>
              <a:t> of </a:t>
            </a:r>
            <a:r>
              <a:rPr lang="es-ES" sz="4000" dirty="0" err="1" smtClean="0">
                <a:solidFill>
                  <a:srgbClr val="0000FF"/>
                </a:solidFill>
              </a:rPr>
              <a:t>the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Earth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that</a:t>
            </a:r>
            <a:r>
              <a:rPr lang="es-ES" sz="4000" dirty="0" smtClean="0">
                <a:solidFill>
                  <a:srgbClr val="0000FF"/>
                </a:solidFill>
              </a:rPr>
              <a:t> faces </a:t>
            </a:r>
            <a:r>
              <a:rPr lang="es-ES" sz="4000" dirty="0" err="1" smtClean="0">
                <a:solidFill>
                  <a:srgbClr val="0000FF"/>
                </a:solidFill>
              </a:rPr>
              <a:t>the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Sun</a:t>
            </a:r>
            <a:r>
              <a:rPr lang="es-ES" sz="4000" dirty="0" smtClean="0">
                <a:solidFill>
                  <a:srgbClr val="0000FF"/>
                </a:solidFill>
              </a:rPr>
              <a:t>. </a:t>
            </a:r>
          </a:p>
          <a:p>
            <a:endParaRPr lang="es-ES" sz="4000" dirty="0">
              <a:solidFill>
                <a:srgbClr val="0000FF"/>
              </a:solidFill>
            </a:endParaRPr>
          </a:p>
          <a:p>
            <a:r>
              <a:rPr lang="es-ES" sz="4000" dirty="0" err="1">
                <a:solidFill>
                  <a:srgbClr val="0000FF"/>
                </a:solidFill>
              </a:rPr>
              <a:t>I</a:t>
            </a:r>
            <a:r>
              <a:rPr lang="es-ES" sz="4000" dirty="0" err="1" smtClean="0">
                <a:solidFill>
                  <a:srgbClr val="0000FF"/>
                </a:solidFill>
              </a:rPr>
              <a:t>t’s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night</a:t>
            </a:r>
            <a:r>
              <a:rPr lang="es-ES" sz="4000" dirty="0" smtClean="0">
                <a:solidFill>
                  <a:srgbClr val="0000FF"/>
                </a:solidFill>
              </a:rPr>
              <a:t> time  in </a:t>
            </a:r>
            <a:r>
              <a:rPr lang="es-ES" sz="4000" dirty="0" err="1" smtClean="0">
                <a:solidFill>
                  <a:srgbClr val="0000FF"/>
                </a:solidFill>
              </a:rPr>
              <a:t>the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other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half</a:t>
            </a:r>
            <a:r>
              <a:rPr lang="es-ES" sz="4000" dirty="0" smtClean="0">
                <a:solidFill>
                  <a:srgbClr val="0000FF"/>
                </a:solidFill>
              </a:rPr>
              <a:t>  of </a:t>
            </a:r>
            <a:r>
              <a:rPr lang="es-ES" sz="4000" dirty="0" err="1" smtClean="0">
                <a:solidFill>
                  <a:srgbClr val="0000FF"/>
                </a:solidFill>
              </a:rPr>
              <a:t>the</a:t>
            </a:r>
            <a:r>
              <a:rPr lang="es-ES" sz="4000" dirty="0" smtClean="0">
                <a:solidFill>
                  <a:srgbClr val="0000FF"/>
                </a:solidFill>
              </a:rPr>
              <a:t> </a:t>
            </a:r>
            <a:r>
              <a:rPr lang="es-ES" sz="4000" dirty="0" err="1" smtClean="0">
                <a:solidFill>
                  <a:srgbClr val="0000FF"/>
                </a:solidFill>
              </a:rPr>
              <a:t>Earth</a:t>
            </a:r>
            <a:endParaRPr lang="es-ES" sz="4000" dirty="0">
              <a:solidFill>
                <a:srgbClr val="0000FF"/>
              </a:solidFill>
            </a:endParaRP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5047241" y="2540305"/>
            <a:ext cx="854308" cy="28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>
            <a:off x="5199641" y="2692705"/>
            <a:ext cx="854308" cy="28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H="1">
            <a:off x="5352041" y="2845105"/>
            <a:ext cx="854308" cy="28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5504441" y="2997505"/>
            <a:ext cx="854308" cy="28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 rot="19838569">
            <a:off x="5855460" y="1886020"/>
            <a:ext cx="2127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+mj-lt"/>
              </a:rPr>
              <a:t>SUNLIGHT</a:t>
            </a:r>
            <a:endParaRPr lang="es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9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96</Words>
  <Application>Microsoft Office PowerPoint</Application>
  <PresentationFormat>Προβολή στην οθόνη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Tema de Office</vt:lpstr>
      <vt:lpstr>THE    EARTH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Company>maxahonda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</dc:title>
  <dc:creator>antonio martinez</dc:creator>
  <cp:lastModifiedBy>Admin</cp:lastModifiedBy>
  <cp:revision>19</cp:revision>
  <dcterms:created xsi:type="dcterms:W3CDTF">2012-02-26T08:55:36Z</dcterms:created>
  <dcterms:modified xsi:type="dcterms:W3CDTF">2017-01-07T19:30:52Z</dcterms:modified>
</cp:coreProperties>
</file>