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0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8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829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8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63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4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15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4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6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0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6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22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Społeczna </a:t>
            </a:r>
            <a:r>
              <a:rPr lang="pl-PL" dirty="0"/>
              <a:t>S</a:t>
            </a:r>
            <a:r>
              <a:rPr lang="pl-PL" dirty="0" smtClean="0"/>
              <a:t>chool in Świdnica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98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6087" y="1597821"/>
            <a:ext cx="5106004" cy="3702881"/>
          </a:xfrm>
        </p:spPr>
        <p:txBody>
          <a:bodyPr>
            <a:noAutofit/>
          </a:bodyPr>
          <a:lstStyle/>
          <a:p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one of the </a:t>
            </a:r>
            <a:r>
              <a:rPr lang="pl-PL" sz="2400" dirty="0" err="1" smtClean="0"/>
              <a:t>smallest</a:t>
            </a:r>
            <a:r>
              <a:rPr lang="pl-PL" sz="2400" dirty="0" smtClean="0"/>
              <a:t> </a:t>
            </a:r>
            <a:r>
              <a:rPr lang="pl-PL" sz="2400" dirty="0" err="1" smtClean="0"/>
              <a:t>schools</a:t>
            </a:r>
            <a:r>
              <a:rPr lang="pl-PL" sz="2400" dirty="0" smtClean="0"/>
              <a:t> in Świdnica </a:t>
            </a:r>
            <a:r>
              <a:rPr lang="pl-PL" sz="2400" dirty="0" err="1" smtClean="0"/>
              <a:t>although</a:t>
            </a:r>
            <a:r>
              <a:rPr lang="pl-PL" sz="2400" dirty="0" smtClean="0"/>
              <a:t> </a:t>
            </a:r>
            <a:r>
              <a:rPr lang="pl-PL" sz="2400" dirty="0" err="1" smtClean="0"/>
              <a:t>it</a:t>
            </a:r>
            <a:r>
              <a:rPr lang="pl-PL" sz="2400" dirty="0" smtClean="0"/>
              <a:t> </a:t>
            </a:r>
            <a:r>
              <a:rPr lang="pl-PL" sz="2400" dirty="0" err="1" smtClean="0"/>
              <a:t>consists</a:t>
            </a:r>
            <a:r>
              <a:rPr lang="pl-PL" sz="2400" dirty="0" smtClean="0"/>
              <a:t> </a:t>
            </a:r>
            <a:r>
              <a:rPr lang="pl-PL" sz="2400" dirty="0" err="1" smtClean="0"/>
              <a:t>nursery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, </a:t>
            </a:r>
            <a:r>
              <a:rPr lang="pl-PL" sz="2400" dirty="0" err="1" smtClean="0"/>
              <a:t>primery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and </a:t>
            </a:r>
            <a:r>
              <a:rPr lang="pl-PL" sz="2400" dirty="0" err="1" smtClean="0"/>
              <a:t>secondary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. A </a:t>
            </a:r>
            <a:r>
              <a:rPr lang="pl-PL" sz="2400" dirty="0" err="1" smtClean="0"/>
              <a:t>head</a:t>
            </a:r>
            <a:r>
              <a:rPr lang="pl-PL" sz="2400" dirty="0" smtClean="0"/>
              <a:t> </a:t>
            </a:r>
            <a:r>
              <a:rPr lang="pl-PL" sz="2400" dirty="0" err="1" smtClean="0"/>
              <a:t>teacher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Mrs</a:t>
            </a:r>
            <a:r>
              <a:rPr lang="pl-PL" sz="2400" dirty="0" smtClean="0"/>
              <a:t>. Hanna Turek and we </a:t>
            </a:r>
            <a:r>
              <a:rPr lang="pl-PL" sz="2400" dirty="0" err="1" smtClean="0"/>
              <a:t>have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mascot</a:t>
            </a:r>
            <a:r>
              <a:rPr lang="pl-PL" sz="2400" dirty="0" smtClean="0"/>
              <a:t>- Witosz. I </a:t>
            </a:r>
            <a:r>
              <a:rPr lang="pl-PL" sz="2400" dirty="0" err="1" smtClean="0"/>
              <a:t>think</a:t>
            </a:r>
            <a:r>
              <a:rPr lang="pl-PL" sz="2400" dirty="0" smtClean="0"/>
              <a:t> </a:t>
            </a:r>
            <a:r>
              <a:rPr lang="pl-PL" sz="2400" dirty="0" err="1" smtClean="0"/>
              <a:t>it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the </a:t>
            </a:r>
            <a:r>
              <a:rPr lang="pl-PL" sz="2400" dirty="0" err="1" smtClean="0"/>
              <a:t>best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because</a:t>
            </a:r>
            <a:r>
              <a:rPr lang="pl-PL" sz="2400" dirty="0" smtClean="0"/>
              <a:t> </a:t>
            </a:r>
            <a:r>
              <a:rPr lang="pl-PL" sz="2400" dirty="0" err="1" smtClean="0"/>
              <a:t>when</a:t>
            </a:r>
            <a:r>
              <a:rPr lang="pl-PL" sz="2400" dirty="0" smtClean="0"/>
              <a:t> I go </a:t>
            </a:r>
            <a:r>
              <a:rPr lang="pl-PL" sz="2400" dirty="0" err="1" smtClean="0"/>
              <a:t>there</a:t>
            </a:r>
            <a:r>
              <a:rPr lang="pl-PL" sz="2400" dirty="0" smtClean="0"/>
              <a:t> </a:t>
            </a:r>
            <a:r>
              <a:rPr lang="pl-PL" sz="2400" dirty="0" err="1" smtClean="0"/>
              <a:t>everydayI</a:t>
            </a:r>
            <a:r>
              <a:rPr lang="pl-PL" sz="2400" dirty="0" smtClean="0"/>
              <a:t> </a:t>
            </a:r>
            <a:r>
              <a:rPr lang="pl-PL" sz="2400" dirty="0" err="1" smtClean="0"/>
              <a:t>feel</a:t>
            </a:r>
            <a:r>
              <a:rPr lang="pl-PL" sz="2400" dirty="0" smtClean="0"/>
              <a:t> </a:t>
            </a:r>
            <a:r>
              <a:rPr lang="pl-PL" sz="2400" dirty="0" err="1" smtClean="0"/>
              <a:t>just</a:t>
            </a:r>
            <a:r>
              <a:rPr lang="pl-PL" sz="2400" dirty="0" smtClean="0"/>
              <a:t> </a:t>
            </a:r>
            <a:r>
              <a:rPr lang="pl-PL" sz="2400" dirty="0" err="1" smtClean="0"/>
              <a:t>like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my </a:t>
            </a:r>
            <a:r>
              <a:rPr lang="pl-PL" sz="2400" dirty="0" err="1" smtClean="0"/>
              <a:t>home</a:t>
            </a:r>
            <a:r>
              <a:rPr lang="pl-PL" sz="2400" dirty="0" smtClean="0"/>
              <a:t>. </a:t>
            </a:r>
            <a:r>
              <a:rPr lang="pl-PL" sz="2400" dirty="0" err="1" smtClean="0"/>
              <a:t>Everyone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friendly</a:t>
            </a:r>
            <a:r>
              <a:rPr lang="pl-PL" sz="2400" dirty="0" smtClean="0"/>
              <a:t>, nice and </a:t>
            </a:r>
            <a:r>
              <a:rPr lang="pl-PL" sz="2400" dirty="0" err="1" smtClean="0"/>
              <a:t>helpful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4785" y="2213010"/>
            <a:ext cx="4533151" cy="26702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5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accent5">
                    <a:lumMod val="50000"/>
                  </a:schemeClr>
                </a:solidFill>
              </a:rPr>
              <a:t>Building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pl-PL" dirty="0" err="1" smtClean="0">
                <a:solidFill>
                  <a:schemeClr val="accent5">
                    <a:lumMod val="50000"/>
                  </a:schemeClr>
                </a:solidFill>
              </a:rPr>
              <a:t>school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1630" y="1822307"/>
            <a:ext cx="5106004" cy="3702881"/>
          </a:xfrm>
        </p:spPr>
        <p:txBody>
          <a:bodyPr/>
          <a:lstStyle/>
          <a:p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Building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where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school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located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not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too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big but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it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comfortable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We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have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sport field,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swimming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pool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canteen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two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quiet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rooms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where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we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can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relax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learn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audytorium, a small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gym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IT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room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playground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classes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(one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class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for one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grade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).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98580" y="1935921"/>
            <a:ext cx="3178030" cy="21200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614" y="4653726"/>
            <a:ext cx="2806460" cy="186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1" y="4528018"/>
            <a:ext cx="2982191" cy="1994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957" y="4397774"/>
            <a:ext cx="2951623" cy="1770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897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trips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4643" y="1471048"/>
            <a:ext cx="5106004" cy="3702881"/>
          </a:xfrm>
        </p:spPr>
        <p:txBody>
          <a:bodyPr>
            <a:noAutofit/>
          </a:bodyPr>
          <a:lstStyle/>
          <a:p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organized</a:t>
            </a:r>
            <a:r>
              <a:rPr lang="pl-PL" sz="2400" dirty="0" smtClean="0"/>
              <a:t> </a:t>
            </a:r>
            <a:r>
              <a:rPr lang="pl-PL" sz="2400" dirty="0" err="1" smtClean="0"/>
              <a:t>two</a:t>
            </a:r>
            <a:r>
              <a:rPr lang="pl-PL" sz="2400" dirty="0" smtClean="0"/>
              <a:t> big </a:t>
            </a:r>
            <a:r>
              <a:rPr lang="pl-PL" sz="2400" dirty="0" err="1" smtClean="0"/>
              <a:t>trip</a:t>
            </a:r>
            <a:r>
              <a:rPr lang="pl-PL" sz="2400" dirty="0" smtClean="0"/>
              <a:t> :</a:t>
            </a:r>
          </a:p>
          <a:p>
            <a:r>
              <a:rPr lang="pl-PL" sz="2400" dirty="0" smtClean="0"/>
              <a:t>1. –</a:t>
            </a:r>
            <a:r>
              <a:rPr lang="pl-PL" sz="2400" dirty="0" err="1" smtClean="0"/>
              <a:t>autumn</a:t>
            </a:r>
            <a:r>
              <a:rPr lang="pl-PL" sz="2400" dirty="0" smtClean="0"/>
              <a:t> </a:t>
            </a:r>
            <a:r>
              <a:rPr lang="pl-PL" sz="2400" dirty="0" err="1" smtClean="0"/>
              <a:t>trip</a:t>
            </a:r>
            <a:r>
              <a:rPr lang="pl-PL" sz="2400" dirty="0" smtClean="0"/>
              <a:t> (1-2 </a:t>
            </a:r>
            <a:r>
              <a:rPr lang="pl-PL" sz="2400" dirty="0" err="1" smtClean="0"/>
              <a:t>days</a:t>
            </a:r>
            <a:r>
              <a:rPr lang="pl-PL" sz="2400" dirty="0" smtClean="0"/>
              <a:t>)</a:t>
            </a:r>
          </a:p>
          <a:p>
            <a:r>
              <a:rPr lang="pl-PL" sz="2400" dirty="0" smtClean="0"/>
              <a:t>2. –</a:t>
            </a:r>
            <a:r>
              <a:rPr lang="pl-PL" sz="2400" dirty="0" err="1" smtClean="0"/>
              <a:t>summer</a:t>
            </a:r>
            <a:r>
              <a:rPr lang="pl-PL" sz="2400" dirty="0" smtClean="0"/>
              <a:t> </a:t>
            </a:r>
            <a:r>
              <a:rPr lang="pl-PL" sz="2400" dirty="0" err="1" smtClean="0"/>
              <a:t>trip</a:t>
            </a:r>
            <a:r>
              <a:rPr lang="pl-PL" sz="2400" dirty="0" smtClean="0"/>
              <a:t> ,,Zielona Szkoła’’ (5 </a:t>
            </a:r>
            <a:r>
              <a:rPr lang="pl-PL" sz="2400" dirty="0" err="1" smtClean="0"/>
              <a:t>days</a:t>
            </a:r>
            <a:r>
              <a:rPr lang="pl-PL" sz="2400" dirty="0" smtClean="0"/>
              <a:t>)</a:t>
            </a:r>
          </a:p>
          <a:p>
            <a:r>
              <a:rPr lang="pl-PL" sz="2400" dirty="0" err="1" smtClean="0"/>
              <a:t>Students</a:t>
            </a:r>
            <a:r>
              <a:rPr lang="pl-PL" sz="2400" dirty="0" smtClean="0"/>
              <a:t> love </a:t>
            </a:r>
            <a:r>
              <a:rPr lang="pl-PL" sz="2400" dirty="0" err="1" smtClean="0"/>
              <a:t>this</a:t>
            </a:r>
            <a:r>
              <a:rPr lang="pl-PL" sz="2400" dirty="0" smtClean="0"/>
              <a:t> </a:t>
            </a:r>
            <a:r>
              <a:rPr lang="pl-PL" sz="2400" dirty="0" err="1" smtClean="0"/>
              <a:t>trips</a:t>
            </a:r>
            <a:r>
              <a:rPr lang="pl-PL" sz="2400" dirty="0" smtClean="0"/>
              <a:t>, </a:t>
            </a:r>
            <a:r>
              <a:rPr lang="pl-PL" sz="2400" dirty="0" err="1" smtClean="0"/>
              <a:t>because</a:t>
            </a:r>
            <a:r>
              <a:rPr lang="pl-PL" sz="2400" dirty="0" smtClean="0"/>
              <a:t> we </a:t>
            </a:r>
            <a:r>
              <a:rPr lang="pl-PL" sz="2400" dirty="0" err="1" smtClean="0"/>
              <a:t>have</a:t>
            </a:r>
            <a:r>
              <a:rPr lang="pl-PL" sz="2400" dirty="0" smtClean="0"/>
              <a:t> </a:t>
            </a:r>
            <a:r>
              <a:rPr lang="pl-PL" sz="2400" dirty="0" err="1" smtClean="0"/>
              <a:t>great</a:t>
            </a:r>
            <a:r>
              <a:rPr lang="pl-PL" sz="2400" dirty="0" smtClean="0"/>
              <a:t> </a:t>
            </a:r>
            <a:r>
              <a:rPr lang="pl-PL" sz="2400" dirty="0" err="1" smtClean="0"/>
              <a:t>time</a:t>
            </a:r>
            <a:r>
              <a:rPr lang="pl-PL" sz="2400" dirty="0" smtClean="0"/>
              <a:t> with </a:t>
            </a:r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friends</a:t>
            </a:r>
            <a:r>
              <a:rPr lang="pl-PL" sz="2400" dirty="0" smtClean="0"/>
              <a:t> and we </a:t>
            </a:r>
            <a:r>
              <a:rPr lang="pl-PL" sz="2400" dirty="0" err="1" smtClean="0"/>
              <a:t>learn</a:t>
            </a:r>
            <a:r>
              <a:rPr lang="pl-PL" sz="2400" dirty="0"/>
              <a:t> </a:t>
            </a:r>
            <a:r>
              <a:rPr lang="pl-PL" sz="2400" dirty="0" err="1" smtClean="0"/>
              <a:t>new</a:t>
            </a:r>
            <a:r>
              <a:rPr lang="pl-PL" sz="2400" dirty="0" smtClean="0"/>
              <a:t> </a:t>
            </a:r>
            <a:r>
              <a:rPr lang="pl-PL" sz="2400" dirty="0" err="1" smtClean="0"/>
              <a:t>things</a:t>
            </a:r>
            <a:r>
              <a:rPr lang="pl-PL" sz="2400" dirty="0" smtClean="0"/>
              <a:t> . We </a:t>
            </a:r>
            <a:r>
              <a:rPr lang="pl-PL" sz="2400" dirty="0" err="1" smtClean="0"/>
              <a:t>also</a:t>
            </a:r>
            <a:r>
              <a:rPr lang="pl-PL" sz="2400" dirty="0" smtClean="0"/>
              <a:t> </a:t>
            </a:r>
            <a:r>
              <a:rPr lang="pl-PL" sz="2400" dirty="0" err="1" smtClean="0"/>
              <a:t>visit</a:t>
            </a:r>
            <a:r>
              <a:rPr lang="pl-PL" sz="2400" dirty="0" smtClean="0"/>
              <a:t> </a:t>
            </a:r>
            <a:r>
              <a:rPr lang="pl-PL" sz="2400" dirty="0" err="1" smtClean="0"/>
              <a:t>museums</a:t>
            </a:r>
            <a:r>
              <a:rPr lang="pl-PL" sz="2400" dirty="0" smtClean="0"/>
              <a:t> and </a:t>
            </a:r>
            <a:r>
              <a:rPr lang="pl-PL" sz="2400" dirty="0" err="1" smtClean="0"/>
              <a:t>sights</a:t>
            </a:r>
            <a:r>
              <a:rPr lang="pl-PL" sz="2400" dirty="0" smtClean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8599" y="1708111"/>
            <a:ext cx="3001371" cy="2007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599" y="4254714"/>
            <a:ext cx="3232944" cy="2153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754" y="4379799"/>
            <a:ext cx="2541631" cy="1706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675" y="2244584"/>
            <a:ext cx="2558529" cy="1704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22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School party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3083" y="1462954"/>
            <a:ext cx="5106004" cy="3702881"/>
          </a:xfrm>
        </p:spPr>
        <p:txBody>
          <a:bodyPr>
            <a:normAutofit/>
          </a:bodyPr>
          <a:lstStyle/>
          <a:p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organises</a:t>
            </a:r>
            <a:r>
              <a:rPr lang="pl-PL" sz="2400" dirty="0" smtClean="0"/>
              <a:t> </a:t>
            </a:r>
            <a:r>
              <a:rPr lang="pl-PL" sz="2400" dirty="0" err="1" smtClean="0"/>
              <a:t>also</a:t>
            </a:r>
            <a:r>
              <a:rPr lang="pl-PL" sz="2400" dirty="0" smtClean="0"/>
              <a:t> </a:t>
            </a:r>
            <a:r>
              <a:rPr lang="pl-PL" sz="2400" dirty="0" err="1" smtClean="0"/>
              <a:t>discos</a:t>
            </a:r>
            <a:r>
              <a:rPr lang="pl-PL" sz="2400" dirty="0" smtClean="0"/>
              <a:t>, </a:t>
            </a:r>
            <a:r>
              <a:rPr lang="pl-PL" sz="2400" dirty="0" err="1" smtClean="0"/>
              <a:t>balls</a:t>
            </a:r>
            <a:r>
              <a:rPr lang="pl-PL" sz="2400" smtClean="0"/>
              <a:t> </a:t>
            </a:r>
            <a:r>
              <a:rPr lang="pl-PL" sz="2400" smtClean="0"/>
              <a:t>and </a:t>
            </a:r>
            <a:r>
              <a:rPr lang="pl-PL" sz="2400" dirty="0" smtClean="0"/>
              <a:t>family </a:t>
            </a:r>
            <a:r>
              <a:rPr lang="pl-PL" sz="2400" dirty="0" err="1" smtClean="0"/>
              <a:t>picnics</a:t>
            </a:r>
            <a:r>
              <a:rPr lang="pl-PL" sz="2400" dirty="0" smtClean="0"/>
              <a:t>. It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great</a:t>
            </a:r>
            <a:r>
              <a:rPr lang="pl-PL" sz="2400" dirty="0" smtClean="0"/>
              <a:t> to </a:t>
            </a:r>
            <a:r>
              <a:rPr lang="pl-PL" sz="2400" dirty="0" err="1" smtClean="0"/>
              <a:t>spend</a:t>
            </a:r>
            <a:r>
              <a:rPr lang="pl-PL" sz="2400" dirty="0" smtClean="0"/>
              <a:t> </a:t>
            </a:r>
            <a:r>
              <a:rPr lang="pl-PL" sz="2400" dirty="0" err="1" smtClean="0"/>
              <a:t>together</a:t>
            </a:r>
            <a:r>
              <a:rPr lang="pl-PL" sz="2400" dirty="0" smtClean="0"/>
              <a:t> </a:t>
            </a:r>
            <a:r>
              <a:rPr lang="pl-PL" sz="2400" dirty="0" err="1" smtClean="0"/>
              <a:t>some</a:t>
            </a:r>
            <a:r>
              <a:rPr lang="pl-PL" sz="2400" dirty="0" smtClean="0"/>
              <a:t> </a:t>
            </a:r>
            <a:r>
              <a:rPr lang="pl-PL" sz="2400" dirty="0" err="1" smtClean="0"/>
              <a:t>time</a:t>
            </a:r>
            <a:r>
              <a:rPr lang="pl-PL" sz="2400" dirty="0" smtClean="0"/>
              <a:t> and </a:t>
            </a:r>
            <a:r>
              <a:rPr lang="pl-PL" sz="2400" dirty="0" err="1" smtClean="0"/>
              <a:t>play</a:t>
            </a:r>
            <a:r>
              <a:rPr lang="pl-PL" sz="2400" dirty="0" smtClean="0"/>
              <a:t> </a:t>
            </a:r>
            <a:r>
              <a:rPr lang="pl-PL" sz="2400" dirty="0" err="1" smtClean="0"/>
              <a:t>something</a:t>
            </a:r>
            <a:r>
              <a:rPr lang="pl-PL" sz="2400" dirty="0" smtClean="0"/>
              <a:t>, dance, talk </a:t>
            </a:r>
            <a:r>
              <a:rPr lang="pl-PL" sz="2400" dirty="0" err="1" smtClean="0"/>
              <a:t>or</a:t>
            </a:r>
            <a:r>
              <a:rPr lang="pl-PL" sz="2400" dirty="0" smtClean="0"/>
              <a:t>  show </a:t>
            </a:r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talents</a:t>
            </a:r>
            <a:r>
              <a:rPr lang="pl-PL" sz="2400" dirty="0" smtClean="0"/>
              <a:t> to </a:t>
            </a:r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parents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6665" y="3048491"/>
            <a:ext cx="5094287" cy="3400436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19" y="1462954"/>
            <a:ext cx="3214255" cy="2149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470" y="4220206"/>
            <a:ext cx="3086410" cy="1993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216" y="1745822"/>
            <a:ext cx="2440085" cy="1866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02" y="4435326"/>
            <a:ext cx="3155726" cy="2106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8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competitions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12067" y="1085872"/>
            <a:ext cx="3584862" cy="3702881"/>
          </a:xfrm>
        </p:spPr>
        <p:txBody>
          <a:bodyPr>
            <a:noAutofit/>
          </a:bodyPr>
          <a:lstStyle/>
          <a:p>
            <a:r>
              <a:rPr lang="pl-PL" sz="2400" dirty="0" smtClean="0"/>
              <a:t>In </a:t>
            </a:r>
            <a:r>
              <a:rPr lang="pl-PL" sz="2400" dirty="0" err="1" smtClean="0"/>
              <a:t>our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/>
              <a:t> </a:t>
            </a:r>
            <a:r>
              <a:rPr lang="pl-PL" sz="2400" dirty="0" smtClean="0"/>
              <a:t>we </a:t>
            </a:r>
            <a:r>
              <a:rPr lang="pl-PL" sz="2400" dirty="0" err="1" smtClean="0"/>
              <a:t>can</a:t>
            </a:r>
            <a:r>
              <a:rPr lang="pl-PL" sz="2400" dirty="0" smtClean="0"/>
              <a:t> </a:t>
            </a:r>
            <a:r>
              <a:rPr lang="pl-PL" sz="2400" dirty="0" err="1" smtClean="0"/>
              <a:t>participate</a:t>
            </a:r>
            <a:r>
              <a:rPr lang="pl-PL" sz="2400" dirty="0" smtClean="0"/>
              <a:t> in </a:t>
            </a:r>
            <a:r>
              <a:rPr lang="pl-PL" sz="2400" dirty="0" err="1" smtClean="0"/>
              <a:t>competitions</a:t>
            </a:r>
            <a:r>
              <a:rPr lang="pl-PL" sz="2400" dirty="0" smtClean="0"/>
              <a:t> from </a:t>
            </a:r>
            <a:r>
              <a:rPr lang="pl-PL" sz="2400" dirty="0" err="1" smtClean="0"/>
              <a:t>diffrent</a:t>
            </a:r>
            <a:r>
              <a:rPr lang="pl-PL" sz="2400" dirty="0" smtClean="0"/>
              <a:t> </a:t>
            </a:r>
            <a:r>
              <a:rPr lang="pl-PL" sz="2400" dirty="0" err="1" smtClean="0"/>
              <a:t>branches</a:t>
            </a:r>
            <a:r>
              <a:rPr lang="pl-PL" sz="2400" dirty="0" smtClean="0"/>
              <a:t> for </a:t>
            </a:r>
            <a:r>
              <a:rPr lang="pl-PL" sz="2400" dirty="0" err="1" smtClean="0"/>
              <a:t>example</a:t>
            </a:r>
            <a:r>
              <a:rPr lang="pl-PL" sz="2400" dirty="0" smtClean="0"/>
              <a:t>- </a:t>
            </a:r>
            <a:r>
              <a:rPr lang="pl-PL" sz="2400" dirty="0" err="1" smtClean="0"/>
              <a:t>class</a:t>
            </a:r>
            <a:r>
              <a:rPr lang="pl-PL" sz="2400" dirty="0" smtClean="0"/>
              <a:t> </a:t>
            </a:r>
            <a:r>
              <a:rPr lang="pl-PL" sz="2400" dirty="0" err="1" smtClean="0"/>
              <a:t>league</a:t>
            </a:r>
            <a:r>
              <a:rPr lang="pl-PL" sz="2400" dirty="0" smtClean="0"/>
              <a:t>. </a:t>
            </a:r>
            <a:r>
              <a:rPr lang="pl-PL" sz="2400" dirty="0" err="1" smtClean="0"/>
              <a:t>All</a:t>
            </a:r>
            <a:r>
              <a:rPr lang="pl-PL" sz="2400" dirty="0" smtClean="0"/>
              <a:t> </a:t>
            </a:r>
            <a:r>
              <a:rPr lang="pl-PL" sz="2400" dirty="0" err="1" smtClean="0"/>
              <a:t>students</a:t>
            </a:r>
            <a:r>
              <a:rPr lang="pl-PL" sz="2400" dirty="0" smtClean="0"/>
              <a:t> </a:t>
            </a:r>
            <a:r>
              <a:rPr lang="pl-PL" sz="2400" dirty="0" err="1" smtClean="0"/>
              <a:t>participate</a:t>
            </a:r>
            <a:r>
              <a:rPr lang="pl-PL" sz="2400" dirty="0" smtClean="0"/>
              <a:t> in </a:t>
            </a:r>
            <a:r>
              <a:rPr lang="pl-PL" sz="2400" dirty="0" err="1" smtClean="0"/>
              <a:t>that</a:t>
            </a:r>
            <a:r>
              <a:rPr lang="pl-PL" sz="2400" dirty="0" smtClean="0"/>
              <a:t> for a </a:t>
            </a:r>
            <a:r>
              <a:rPr lang="pl-PL" sz="2400" dirty="0" err="1" smtClean="0"/>
              <a:t>year</a:t>
            </a:r>
            <a:r>
              <a:rPr lang="pl-PL" sz="2400" dirty="0" smtClean="0"/>
              <a:t>. We </a:t>
            </a:r>
            <a:r>
              <a:rPr lang="pl-PL" sz="2400" dirty="0" err="1" smtClean="0"/>
              <a:t>must</a:t>
            </a:r>
            <a:r>
              <a:rPr lang="pl-PL" sz="2400" dirty="0" smtClean="0"/>
              <a:t> do </a:t>
            </a:r>
            <a:r>
              <a:rPr lang="pl-PL" sz="2400" dirty="0" err="1" smtClean="0"/>
              <a:t>exercises</a:t>
            </a:r>
            <a:r>
              <a:rPr lang="pl-PL" sz="2400" dirty="0" smtClean="0"/>
              <a:t> in </a:t>
            </a:r>
            <a:r>
              <a:rPr lang="pl-PL" sz="2400" dirty="0" err="1" smtClean="0"/>
              <a:t>grade</a:t>
            </a:r>
            <a:r>
              <a:rPr lang="pl-PL" sz="2400" dirty="0"/>
              <a:t> </a:t>
            </a:r>
            <a:r>
              <a:rPr lang="pl-PL" sz="2400" dirty="0" smtClean="0"/>
              <a:t>and we </a:t>
            </a:r>
            <a:r>
              <a:rPr lang="pl-PL" sz="2400" dirty="0" err="1" smtClean="0"/>
              <a:t>have</a:t>
            </a:r>
            <a:r>
              <a:rPr lang="pl-PL" sz="2400" dirty="0" smtClean="0"/>
              <a:t> </a:t>
            </a:r>
            <a:r>
              <a:rPr lang="pl-PL" sz="2400" dirty="0" err="1" smtClean="0"/>
              <a:t>then</a:t>
            </a:r>
            <a:r>
              <a:rPr lang="pl-PL" sz="2400" dirty="0" smtClean="0"/>
              <a:t> </a:t>
            </a:r>
            <a:r>
              <a:rPr lang="pl-PL" sz="2400" dirty="0" err="1" smtClean="0"/>
              <a:t>lots</a:t>
            </a:r>
            <a:r>
              <a:rPr lang="pl-PL" sz="2400" dirty="0" smtClean="0"/>
              <a:t> of </a:t>
            </a:r>
            <a:r>
              <a:rPr lang="pl-PL" sz="2400" dirty="0" err="1" smtClean="0"/>
              <a:t>fun</a:t>
            </a:r>
            <a:r>
              <a:rPr lang="pl-PL" sz="2400" dirty="0" smtClean="0"/>
              <a:t> and </a:t>
            </a:r>
            <a:r>
              <a:rPr lang="pl-PL" sz="2400" dirty="0" err="1" smtClean="0"/>
              <a:t>laugh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2929" y="1675527"/>
            <a:ext cx="3024668" cy="2098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306" y="4215679"/>
            <a:ext cx="3417831" cy="22771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929" y="4361151"/>
            <a:ext cx="3418565" cy="2281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766" y="1675527"/>
            <a:ext cx="1514205" cy="2264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801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ERASMUS+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For 7 </a:t>
            </a:r>
            <a:r>
              <a:rPr lang="pl-PL" dirty="0" err="1" smtClean="0"/>
              <a:t>months</a:t>
            </a:r>
            <a:r>
              <a:rPr lang="pl-PL" dirty="0" smtClean="0"/>
              <a:t> we </a:t>
            </a:r>
            <a:r>
              <a:rPr lang="pl-PL" dirty="0" err="1" smtClean="0"/>
              <a:t>participate</a:t>
            </a:r>
            <a:r>
              <a:rPr lang="pl-PL" dirty="0" smtClean="0"/>
              <a:t> in International Project ERASMUS+.</a:t>
            </a:r>
          </a:p>
          <a:p>
            <a:r>
              <a:rPr lang="pl-PL" dirty="0" smtClean="0"/>
              <a:t>The </a:t>
            </a:r>
            <a:r>
              <a:rPr lang="pl-PL" dirty="0" err="1" smtClean="0"/>
              <a:t>project</a:t>
            </a:r>
            <a:r>
              <a:rPr lang="pl-PL" dirty="0" smtClean="0"/>
              <a:t> </a:t>
            </a:r>
            <a:r>
              <a:rPr lang="pl-PL" dirty="0" err="1" smtClean="0"/>
              <a:t>focus</a:t>
            </a:r>
            <a:r>
              <a:rPr lang="pl-PL" dirty="0" smtClean="0"/>
              <a:t> on </a:t>
            </a:r>
            <a:r>
              <a:rPr lang="pl-PL" dirty="0" err="1" smtClean="0"/>
              <a:t>things</a:t>
            </a:r>
            <a:r>
              <a:rPr lang="pl-PL" dirty="0" smtClean="0"/>
              <a:t> </a:t>
            </a:r>
            <a:r>
              <a:rPr lang="pl-PL" dirty="0" err="1" smtClean="0"/>
              <a:t>related</a:t>
            </a:r>
            <a:r>
              <a:rPr lang="pl-PL" dirty="0" smtClean="0"/>
              <a:t> to the </a:t>
            </a:r>
            <a:r>
              <a:rPr lang="pl-PL" dirty="0" err="1"/>
              <a:t>C</a:t>
            </a:r>
            <a:r>
              <a:rPr lang="pl-PL" dirty="0" err="1" smtClean="0"/>
              <a:t>osmos</a:t>
            </a:r>
            <a:r>
              <a:rPr lang="pl-PL" dirty="0" smtClean="0"/>
              <a:t>, Stars and Earth. With </a:t>
            </a:r>
            <a:r>
              <a:rPr lang="pl-PL" dirty="0" err="1"/>
              <a:t>t</a:t>
            </a:r>
            <a:r>
              <a:rPr lang="pl-PL" dirty="0" err="1" smtClean="0"/>
              <a:t>eenagers</a:t>
            </a:r>
            <a:r>
              <a:rPr lang="pl-PL" dirty="0" smtClean="0"/>
              <a:t> from </a:t>
            </a:r>
            <a:r>
              <a:rPr lang="pl-PL" dirty="0" err="1" smtClean="0"/>
              <a:t>another</a:t>
            </a:r>
            <a:r>
              <a:rPr lang="pl-PL" dirty="0" smtClean="0"/>
              <a:t> </a:t>
            </a:r>
            <a:r>
              <a:rPr lang="pl-PL" dirty="0" err="1" smtClean="0"/>
              <a:t>countries</a:t>
            </a:r>
            <a:r>
              <a:rPr lang="pl-PL" dirty="0" smtClean="0"/>
              <a:t> we </a:t>
            </a:r>
            <a:r>
              <a:rPr lang="pl-PL" dirty="0" err="1" smtClean="0"/>
              <a:t>learn</a:t>
            </a:r>
            <a:r>
              <a:rPr lang="pl-PL" dirty="0" smtClean="0"/>
              <a:t> </a:t>
            </a:r>
            <a:r>
              <a:rPr lang="pl-PL" dirty="0" err="1" smtClean="0"/>
              <a:t>about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and do </a:t>
            </a:r>
            <a:r>
              <a:rPr lang="pl-PL" dirty="0" err="1" smtClean="0"/>
              <a:t>exercises</a:t>
            </a:r>
            <a:r>
              <a:rPr lang="pl-PL" dirty="0" smtClean="0"/>
              <a:t> to </a:t>
            </a:r>
            <a:r>
              <a:rPr lang="pl-PL" dirty="0" err="1" smtClean="0"/>
              <a:t>get</a:t>
            </a:r>
            <a:r>
              <a:rPr lang="pl-PL" dirty="0" smtClean="0"/>
              <a:t> a </a:t>
            </a:r>
            <a:r>
              <a:rPr lang="pl-PL" dirty="0" err="1" smtClean="0"/>
              <a:t>prize</a:t>
            </a:r>
            <a:r>
              <a:rPr lang="pl-PL" dirty="0" smtClean="0"/>
              <a:t>. The </a:t>
            </a:r>
            <a:r>
              <a:rPr lang="pl-PL" dirty="0" err="1" smtClean="0"/>
              <a:t>prize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 smtClean="0"/>
              <a:t>trip</a:t>
            </a:r>
            <a:r>
              <a:rPr lang="pl-PL" dirty="0" smtClean="0"/>
              <a:t> to </a:t>
            </a:r>
            <a:r>
              <a:rPr lang="pl-PL" dirty="0" err="1" smtClean="0"/>
              <a:t>another</a:t>
            </a:r>
            <a:r>
              <a:rPr lang="pl-PL" dirty="0" smtClean="0"/>
              <a:t> </a:t>
            </a:r>
            <a:r>
              <a:rPr lang="pl-PL" dirty="0" err="1" smtClean="0"/>
              <a:t>countries</a:t>
            </a:r>
            <a:r>
              <a:rPr lang="pl-PL" dirty="0" smtClean="0"/>
              <a:t> and </a:t>
            </a:r>
            <a:r>
              <a:rPr lang="pl-PL" dirty="0" err="1" smtClean="0"/>
              <a:t>meeting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friends</a:t>
            </a:r>
            <a:r>
              <a:rPr lang="pl-PL" dirty="0" smtClean="0"/>
              <a:t> from </a:t>
            </a: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project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2315" y="3221182"/>
            <a:ext cx="4513947" cy="12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90833" y="1680519"/>
            <a:ext cx="5018902" cy="3974757"/>
          </a:xfrm>
        </p:spPr>
        <p:txBody>
          <a:bodyPr>
            <a:noAutofit/>
          </a:bodyPr>
          <a:lstStyle/>
          <a:p>
            <a:r>
              <a:rPr lang="pl-PL" sz="2400" dirty="0" smtClean="0"/>
              <a:t>To win we </a:t>
            </a:r>
            <a:r>
              <a:rPr lang="pl-PL" sz="2400" dirty="0" err="1" smtClean="0"/>
              <a:t>must</a:t>
            </a:r>
            <a:r>
              <a:rPr lang="pl-PL" sz="2400" dirty="0" smtClean="0"/>
              <a:t> do </a:t>
            </a:r>
            <a:r>
              <a:rPr lang="pl-PL" sz="2400" dirty="0" err="1" smtClean="0"/>
              <a:t>exercises</a:t>
            </a:r>
            <a:r>
              <a:rPr lang="pl-PL" sz="2400" dirty="0" smtClean="0"/>
              <a:t> for </a:t>
            </a:r>
            <a:r>
              <a:rPr lang="pl-PL" sz="2400" dirty="0" err="1" smtClean="0"/>
              <a:t>example</a:t>
            </a:r>
            <a:r>
              <a:rPr lang="pl-PL" sz="2400" dirty="0" smtClean="0"/>
              <a:t>  </a:t>
            </a:r>
            <a:r>
              <a:rPr lang="pl-PL" sz="2400" dirty="0" err="1" smtClean="0"/>
              <a:t>making</a:t>
            </a:r>
            <a:r>
              <a:rPr lang="pl-PL" sz="2400" dirty="0" smtClean="0"/>
              <a:t> poster, </a:t>
            </a:r>
            <a:r>
              <a:rPr lang="pl-PL" sz="2400" dirty="0" err="1" smtClean="0"/>
              <a:t>presentations</a:t>
            </a:r>
            <a:r>
              <a:rPr lang="pl-PL" sz="2400" dirty="0" smtClean="0"/>
              <a:t> </a:t>
            </a:r>
            <a:r>
              <a:rPr lang="pl-PL" sz="2400" dirty="0" err="1" smtClean="0"/>
              <a:t>about</a:t>
            </a:r>
            <a:r>
              <a:rPr lang="pl-PL" sz="2400" dirty="0" smtClean="0"/>
              <a:t> the </a:t>
            </a:r>
            <a:r>
              <a:rPr lang="pl-PL" sz="2400" dirty="0" err="1"/>
              <a:t>C</a:t>
            </a:r>
            <a:r>
              <a:rPr lang="pl-PL" sz="2400" dirty="0" err="1" smtClean="0"/>
              <a:t>osmos</a:t>
            </a:r>
            <a:r>
              <a:rPr lang="pl-PL" sz="2400" dirty="0" smtClean="0"/>
              <a:t>, the </a:t>
            </a:r>
            <a:r>
              <a:rPr lang="pl-PL" sz="2400" dirty="0"/>
              <a:t>S</a:t>
            </a:r>
            <a:r>
              <a:rPr lang="pl-PL" sz="2400" dirty="0" smtClean="0"/>
              <a:t>un </a:t>
            </a:r>
            <a:r>
              <a:rPr lang="pl-PL" sz="2400" dirty="0" err="1" smtClean="0"/>
              <a:t>itc</a:t>
            </a:r>
            <a:r>
              <a:rPr lang="pl-PL" sz="2400" dirty="0" smtClean="0"/>
              <a:t>. </a:t>
            </a:r>
            <a:r>
              <a:rPr lang="pl-PL" sz="2400" dirty="0"/>
              <a:t> a</a:t>
            </a:r>
            <a:r>
              <a:rPr lang="pl-PL" sz="2400" dirty="0" smtClean="0"/>
              <a:t>nd  </a:t>
            </a:r>
            <a:r>
              <a:rPr lang="pl-PL" sz="2400" dirty="0" err="1" smtClean="0"/>
              <a:t>taking</a:t>
            </a:r>
            <a:r>
              <a:rPr lang="pl-PL" sz="2400" dirty="0" smtClean="0"/>
              <a:t> part in </a:t>
            </a:r>
            <a:r>
              <a:rPr lang="pl-PL" sz="2400" dirty="0" err="1" smtClean="0"/>
              <a:t>physics</a:t>
            </a:r>
            <a:r>
              <a:rPr lang="pl-PL" sz="2400" dirty="0" smtClean="0"/>
              <a:t> club. </a:t>
            </a:r>
          </a:p>
          <a:p>
            <a:endParaRPr lang="pl-PL" sz="2400" dirty="0"/>
          </a:p>
          <a:p>
            <a:r>
              <a:rPr lang="pl-PL" sz="2400" dirty="0" smtClean="0"/>
              <a:t>I </a:t>
            </a:r>
            <a:r>
              <a:rPr lang="pl-PL" sz="2400" dirty="0" err="1" smtClean="0"/>
              <a:t>think</a:t>
            </a:r>
            <a:r>
              <a:rPr lang="pl-PL" sz="2400" dirty="0" smtClean="0"/>
              <a:t> </a:t>
            </a:r>
            <a:r>
              <a:rPr lang="pl-PL" sz="2400" dirty="0" err="1" smtClean="0"/>
              <a:t>it</a:t>
            </a:r>
            <a:r>
              <a:rPr lang="pl-PL" sz="2400" dirty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good</a:t>
            </a:r>
            <a:r>
              <a:rPr lang="pl-PL" sz="2400" dirty="0" smtClean="0"/>
              <a:t> </a:t>
            </a:r>
            <a:r>
              <a:rPr lang="pl-PL" sz="2400" dirty="0" err="1" smtClean="0"/>
              <a:t>lesson</a:t>
            </a:r>
            <a:r>
              <a:rPr lang="pl-PL" sz="2400" dirty="0" smtClean="0"/>
              <a:t> for </a:t>
            </a:r>
            <a:r>
              <a:rPr lang="pl-PL" sz="2400" dirty="0" err="1" smtClean="0"/>
              <a:t>us</a:t>
            </a:r>
            <a:r>
              <a:rPr lang="pl-PL" sz="2400" dirty="0" smtClean="0"/>
              <a:t>, </a:t>
            </a:r>
            <a:r>
              <a:rPr lang="pl-PL" sz="2400" dirty="0" err="1" smtClean="0"/>
              <a:t>because</a:t>
            </a:r>
            <a:r>
              <a:rPr lang="pl-PL" sz="2400" dirty="0" smtClean="0"/>
              <a:t> we </a:t>
            </a:r>
            <a:r>
              <a:rPr lang="pl-PL" sz="2400" dirty="0" err="1" smtClean="0"/>
              <a:t>can</a:t>
            </a:r>
            <a:r>
              <a:rPr lang="pl-PL" sz="2400" dirty="0" smtClean="0"/>
              <a:t> </a:t>
            </a:r>
            <a:r>
              <a:rPr lang="pl-PL" sz="2400" dirty="0" err="1" smtClean="0"/>
              <a:t>meet</a:t>
            </a:r>
            <a:r>
              <a:rPr lang="pl-PL" sz="2400" dirty="0" smtClean="0"/>
              <a:t> </a:t>
            </a:r>
            <a:r>
              <a:rPr lang="pl-PL" sz="2400" dirty="0" err="1" smtClean="0"/>
              <a:t>new</a:t>
            </a:r>
            <a:r>
              <a:rPr lang="pl-PL" sz="2400" dirty="0" smtClean="0"/>
              <a:t> </a:t>
            </a:r>
            <a:r>
              <a:rPr lang="pl-PL" sz="2400" dirty="0" err="1" smtClean="0"/>
              <a:t>people</a:t>
            </a:r>
            <a:r>
              <a:rPr lang="pl-PL" sz="2400" dirty="0" smtClean="0"/>
              <a:t> and </a:t>
            </a:r>
            <a:r>
              <a:rPr lang="pl-PL" sz="2400" dirty="0" err="1" smtClean="0"/>
              <a:t>practise</a:t>
            </a:r>
            <a:r>
              <a:rPr lang="pl-PL" sz="2400" dirty="0" smtClean="0"/>
              <a:t> </a:t>
            </a:r>
            <a:r>
              <a:rPr lang="pl-PL" sz="2400" dirty="0" err="1" smtClean="0"/>
              <a:t>language</a:t>
            </a:r>
            <a:r>
              <a:rPr lang="pl-PL" sz="2400" dirty="0" smtClean="0"/>
              <a:t>- English. I </a:t>
            </a:r>
            <a:r>
              <a:rPr lang="pl-PL" sz="2400" dirty="0" err="1" smtClean="0"/>
              <a:t>really</a:t>
            </a:r>
            <a:r>
              <a:rPr lang="pl-PL" sz="2400" dirty="0" smtClean="0"/>
              <a:t> </a:t>
            </a:r>
            <a:r>
              <a:rPr lang="pl-PL" sz="2400" dirty="0" err="1" smtClean="0"/>
              <a:t>like</a:t>
            </a:r>
            <a:r>
              <a:rPr lang="pl-PL" sz="2400" dirty="0" smtClean="0"/>
              <a:t> </a:t>
            </a:r>
            <a:r>
              <a:rPr lang="pl-PL" sz="2400" dirty="0" err="1" smtClean="0"/>
              <a:t>it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7003" y="2472783"/>
            <a:ext cx="4595435" cy="2584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45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Thanks</a:t>
            </a:r>
            <a:r>
              <a:rPr lang="pl-PL" dirty="0" smtClean="0"/>
              <a:t> for </a:t>
            </a:r>
            <a:r>
              <a:rPr lang="pl-PL" dirty="0" err="1" smtClean="0"/>
              <a:t>watching</a:t>
            </a:r>
            <a:r>
              <a:rPr lang="pl-PL" dirty="0" smtClean="0"/>
              <a:t> </a:t>
            </a:r>
            <a:r>
              <a:rPr lang="pl-PL" dirty="0" smtClean="0">
                <a:sym typeface="Wingdings" panose="05000000000000000000" pitchFamily="2" charset="2"/>
              </a:rPr>
              <a:t>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13806" y="6287678"/>
            <a:ext cx="10353763" cy="1140644"/>
          </a:xfrm>
        </p:spPr>
        <p:txBody>
          <a:bodyPr/>
          <a:lstStyle/>
          <a:p>
            <a:r>
              <a:rPr lang="pl-PL" dirty="0" smtClean="0"/>
              <a:t>Sandra </a:t>
            </a:r>
            <a:r>
              <a:rPr lang="pl-PL" dirty="0" err="1"/>
              <a:t>S</a:t>
            </a:r>
            <a:r>
              <a:rPr lang="pl-PL" dirty="0" err="1" smtClean="0"/>
              <a:t>uchojad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30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144</TotalTime>
  <Words>381</Words>
  <Application>Microsoft Office PowerPoint</Application>
  <PresentationFormat>Panoramiczny</PresentationFormat>
  <Paragraphs>23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Rockwell</vt:lpstr>
      <vt:lpstr>Wingdings</vt:lpstr>
      <vt:lpstr>Damask</vt:lpstr>
      <vt:lpstr>Our school</vt:lpstr>
      <vt:lpstr>our school</vt:lpstr>
      <vt:lpstr>Building of school</vt:lpstr>
      <vt:lpstr>trips</vt:lpstr>
      <vt:lpstr>School party</vt:lpstr>
      <vt:lpstr>competitions</vt:lpstr>
      <vt:lpstr>ERASMUS+</vt:lpstr>
      <vt:lpstr>Prezentacja programu PowerPoint</vt:lpstr>
      <vt:lpstr>Thanks for watching 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</dc:title>
  <dc:creator>Pati</dc:creator>
  <cp:lastModifiedBy>Pati</cp:lastModifiedBy>
  <cp:revision>17</cp:revision>
  <dcterms:created xsi:type="dcterms:W3CDTF">2016-03-31T14:53:13Z</dcterms:created>
  <dcterms:modified xsi:type="dcterms:W3CDTF">2016-03-31T17:37:25Z</dcterms:modified>
</cp:coreProperties>
</file>