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2" r:id="rId9"/>
    <p:sldId id="265" r:id="rId10"/>
    <p:sldId id="267" r:id="rId11"/>
    <p:sldId id="268" r:id="rId12"/>
    <p:sldId id="266" r:id="rId13"/>
    <p:sldId id="270" r:id="rId14"/>
    <p:sldId id="271" r:id="rId15"/>
    <p:sldId id="279" r:id="rId16"/>
    <p:sldId id="276" r:id="rId17"/>
    <p:sldId id="278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59E4-6C84-4E85-A5A7-9DA7B3C81FE1}" type="datetimeFigureOut">
              <a:rPr lang="tr-TR" smtClean="0"/>
              <a:t>16.03.2017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8481-5F97-4E2D-AD8A-76A40EB0E9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2833417"/>
      </p:ext>
    </p:extLst>
  </p:cSld>
  <p:clrMapOvr>
    <a:masterClrMapping/>
  </p:clrMapOvr>
  <p:transition spd="slow" advClick="0" advTm="5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59E4-6C84-4E85-A5A7-9DA7B3C81FE1}" type="datetimeFigureOut">
              <a:rPr lang="tr-TR" smtClean="0"/>
              <a:t>16.03.2017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8481-5F97-4E2D-AD8A-76A40EB0E9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0155714"/>
      </p:ext>
    </p:extLst>
  </p:cSld>
  <p:clrMapOvr>
    <a:masterClrMapping/>
  </p:clrMapOvr>
  <p:transition spd="slow" advClick="0" advTm="5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59E4-6C84-4E85-A5A7-9DA7B3C81FE1}" type="datetimeFigureOut">
              <a:rPr lang="tr-TR" smtClean="0"/>
              <a:t>16.03.2017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8481-5F97-4E2D-AD8A-76A40EB0E9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3167747"/>
      </p:ext>
    </p:extLst>
  </p:cSld>
  <p:clrMapOvr>
    <a:masterClrMapping/>
  </p:clrMapOvr>
  <p:transition spd="slow" advClick="0" advTm="5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59E4-6C84-4E85-A5A7-9DA7B3C81FE1}" type="datetimeFigureOut">
              <a:rPr lang="tr-TR" smtClean="0"/>
              <a:t>16.03.2017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8481-5F97-4E2D-AD8A-76A40EB0E9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7269782"/>
      </p:ext>
    </p:extLst>
  </p:cSld>
  <p:clrMapOvr>
    <a:masterClrMapping/>
  </p:clrMapOvr>
  <p:transition spd="slow" advClick="0" advTm="5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59E4-6C84-4E85-A5A7-9DA7B3C81FE1}" type="datetimeFigureOut">
              <a:rPr lang="tr-TR" smtClean="0"/>
              <a:t>16.03.2017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8481-5F97-4E2D-AD8A-76A40EB0E9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4287829"/>
      </p:ext>
    </p:extLst>
  </p:cSld>
  <p:clrMapOvr>
    <a:masterClrMapping/>
  </p:clrMapOvr>
  <p:transition spd="slow" advClick="0" advTm="5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59E4-6C84-4E85-A5A7-9DA7B3C81FE1}" type="datetimeFigureOut">
              <a:rPr lang="tr-TR" smtClean="0"/>
              <a:t>16.03.2017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8481-5F97-4E2D-AD8A-76A40EB0E9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4707138"/>
      </p:ext>
    </p:extLst>
  </p:cSld>
  <p:clrMapOvr>
    <a:masterClrMapping/>
  </p:clrMapOvr>
  <p:transition spd="slow" advClick="0" advTm="5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59E4-6C84-4E85-A5A7-9DA7B3C81FE1}" type="datetimeFigureOut">
              <a:rPr lang="tr-TR" smtClean="0"/>
              <a:t>16.03.2017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8481-5F97-4E2D-AD8A-76A40EB0E9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7853935"/>
      </p:ext>
    </p:extLst>
  </p:cSld>
  <p:clrMapOvr>
    <a:masterClrMapping/>
  </p:clrMapOvr>
  <p:transition spd="slow" advClick="0" advTm="5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59E4-6C84-4E85-A5A7-9DA7B3C81FE1}" type="datetimeFigureOut">
              <a:rPr lang="tr-TR" smtClean="0"/>
              <a:t>16.03.2017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8481-5F97-4E2D-AD8A-76A40EB0E9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5128109"/>
      </p:ext>
    </p:extLst>
  </p:cSld>
  <p:clrMapOvr>
    <a:masterClrMapping/>
  </p:clrMapOvr>
  <p:transition spd="slow" advClick="0" advTm="5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59E4-6C84-4E85-A5A7-9DA7B3C81FE1}" type="datetimeFigureOut">
              <a:rPr lang="tr-TR" smtClean="0"/>
              <a:t>16.03.2017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8481-5F97-4E2D-AD8A-76A40EB0E9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4009937"/>
      </p:ext>
    </p:extLst>
  </p:cSld>
  <p:clrMapOvr>
    <a:masterClrMapping/>
  </p:clrMapOvr>
  <p:transition spd="slow" advClick="0" advTm="5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59E4-6C84-4E85-A5A7-9DA7B3C81FE1}" type="datetimeFigureOut">
              <a:rPr lang="tr-TR" smtClean="0"/>
              <a:t>16.03.2017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8481-5F97-4E2D-AD8A-76A40EB0E9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1633879"/>
      </p:ext>
    </p:extLst>
  </p:cSld>
  <p:clrMapOvr>
    <a:masterClrMapping/>
  </p:clrMapOvr>
  <p:transition spd="slow" advClick="0" advTm="5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59E4-6C84-4E85-A5A7-9DA7B3C81FE1}" type="datetimeFigureOut">
              <a:rPr lang="tr-TR" smtClean="0"/>
              <a:t>16.03.2017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8481-5F97-4E2D-AD8A-76A40EB0E9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8379617"/>
      </p:ext>
    </p:extLst>
  </p:cSld>
  <p:clrMapOvr>
    <a:masterClrMapping/>
  </p:clrMapOvr>
  <p:transition spd="slow" advClick="0" advTm="5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B59E4-6C84-4E85-A5A7-9DA7B3C81FE1}" type="datetimeFigureOut">
              <a:rPr lang="tr-TR" smtClean="0"/>
              <a:t>16.03.2017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68481-5F97-4E2D-AD8A-76A40EB0E9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890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057400" y="332656"/>
            <a:ext cx="7851648" cy="5760640"/>
          </a:xfrm>
        </p:spPr>
        <p:txBody>
          <a:bodyPr>
            <a:normAutofit/>
          </a:bodyPr>
          <a:lstStyle/>
          <a:p>
            <a:pPr algn="ctr"/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8607164"/>
      </p:ext>
    </p:extLst>
  </p:cSld>
  <p:clrMapOvr>
    <a:masterClrMapping/>
  </p:clrMapOvr>
  <p:transition spd="slow" advClick="0" advTm="500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59823254"/>
      </p:ext>
    </p:extLst>
  </p:cSld>
  <p:clrMapOvr>
    <a:masterClrMapping/>
  </p:clrMapOvr>
  <p:transition spd="slow" advClick="0" advTm="5000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6" y="0"/>
            <a:ext cx="12043144" cy="6858000"/>
          </a:xfrm>
        </p:spPr>
      </p:pic>
    </p:spTree>
    <p:extLst>
      <p:ext uri="{BB962C8B-B14F-4D97-AF65-F5344CB8AC3E}">
        <p14:creationId xmlns:p14="http://schemas.microsoft.com/office/powerpoint/2010/main" val="1186926060"/>
      </p:ext>
    </p:extLst>
  </p:cSld>
  <p:clrMapOvr>
    <a:masterClrMapping/>
  </p:clrMapOvr>
  <p:transition spd="slow" advClick="0" advTm="5000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32270623"/>
      </p:ext>
    </p:extLst>
  </p:cSld>
  <p:clrMapOvr>
    <a:masterClrMapping/>
  </p:clrMapOvr>
  <p:transition spd="slow" advClick="0" advTm="5000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3" name="İçerik Yer Tutucusu 2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01751667"/>
      </p:ext>
    </p:extLst>
  </p:cSld>
  <p:clrMapOvr>
    <a:masterClrMapping/>
  </p:clrMapOvr>
  <p:transition spd="slow" advClick="0" advTm="5000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7488"/>
          </a:xfrm>
        </p:spPr>
      </p:pic>
    </p:spTree>
    <p:extLst>
      <p:ext uri="{BB962C8B-B14F-4D97-AF65-F5344CB8AC3E}">
        <p14:creationId xmlns:p14="http://schemas.microsoft.com/office/powerpoint/2010/main" val="2682650822"/>
      </p:ext>
    </p:extLst>
  </p:cSld>
  <p:clrMapOvr>
    <a:masterClrMapping/>
  </p:clrMapOvr>
  <p:transition spd="slow" advClick="0" advTm="5000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97233952"/>
      </p:ext>
    </p:extLst>
  </p:cSld>
  <p:clrMapOvr>
    <a:masterClrMapping/>
  </p:clrMapOvr>
  <p:transition spd="slow" advClick="0" advTm="5000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57730"/>
          </a:xfrm>
        </p:spPr>
      </p:pic>
    </p:spTree>
    <p:extLst>
      <p:ext uri="{BB962C8B-B14F-4D97-AF65-F5344CB8AC3E}">
        <p14:creationId xmlns:p14="http://schemas.microsoft.com/office/powerpoint/2010/main" val="3819578079"/>
      </p:ext>
    </p:extLst>
  </p:cSld>
  <p:clrMapOvr>
    <a:masterClrMapping/>
  </p:clrMapOvr>
  <p:transition spd="slow" advClick="0" advTm="5000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71078903"/>
      </p:ext>
    </p:extLst>
  </p:cSld>
  <p:clrMapOvr>
    <a:masterClrMapping/>
  </p:clrMapOvr>
  <p:transition spd="slow" advClick="0" advTm="500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85" y="-326158"/>
            <a:ext cx="12057320" cy="7184157"/>
          </a:xfrm>
        </p:spPr>
      </p:pic>
    </p:spTree>
    <p:extLst>
      <p:ext uri="{BB962C8B-B14F-4D97-AF65-F5344CB8AC3E}">
        <p14:creationId xmlns:p14="http://schemas.microsoft.com/office/powerpoint/2010/main" val="4158174538"/>
      </p:ext>
    </p:extLst>
  </p:cSld>
  <p:clrMapOvr>
    <a:masterClrMapping/>
  </p:clrMapOvr>
  <p:transition spd="slow" advClick="0" advTm="5000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706"/>
            <a:ext cx="12192000" cy="7673255"/>
          </a:xfrm>
        </p:spPr>
      </p:pic>
    </p:spTree>
    <p:extLst>
      <p:ext uri="{BB962C8B-B14F-4D97-AF65-F5344CB8AC3E}">
        <p14:creationId xmlns:p14="http://schemas.microsoft.com/office/powerpoint/2010/main" val="1659216459"/>
      </p:ext>
    </p:extLst>
  </p:cSld>
  <p:clrMapOvr>
    <a:masterClrMapping/>
  </p:clrMapOvr>
  <p:transition spd="slow" advClick="0" advTm="5000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2362"/>
            <a:ext cx="12418828" cy="7120362"/>
          </a:xfrm>
        </p:spPr>
      </p:pic>
    </p:spTree>
    <p:extLst>
      <p:ext uri="{BB962C8B-B14F-4D97-AF65-F5344CB8AC3E}">
        <p14:creationId xmlns:p14="http://schemas.microsoft.com/office/powerpoint/2010/main" val="3931224437"/>
      </p:ext>
    </p:extLst>
  </p:cSld>
  <p:clrMapOvr>
    <a:masterClrMapping/>
  </p:clrMapOvr>
  <p:transition spd="slow" advClick="0" advTm="5000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58472"/>
            <a:ext cx="12422458" cy="7116472"/>
          </a:xfrm>
        </p:spPr>
      </p:pic>
    </p:spTree>
    <p:extLst>
      <p:ext uri="{BB962C8B-B14F-4D97-AF65-F5344CB8AC3E}">
        <p14:creationId xmlns:p14="http://schemas.microsoft.com/office/powerpoint/2010/main" val="3684486695"/>
      </p:ext>
    </p:extLst>
  </p:cSld>
  <p:clrMapOvr>
    <a:masterClrMapping/>
  </p:clrMapOvr>
  <p:transition spd="slow" advClick="0" advTm="5000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91926"/>
            <a:ext cx="12192000" cy="7149926"/>
          </a:xfrm>
        </p:spPr>
      </p:pic>
    </p:spTree>
    <p:extLst>
      <p:ext uri="{BB962C8B-B14F-4D97-AF65-F5344CB8AC3E}">
        <p14:creationId xmlns:p14="http://schemas.microsoft.com/office/powerpoint/2010/main" val="3416339289"/>
      </p:ext>
    </p:extLst>
  </p:cSld>
  <p:clrMapOvr>
    <a:masterClrMapping/>
  </p:clrMapOvr>
  <p:transition spd="slow" advClick="0" advTm="5000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4478"/>
          </a:xfrm>
        </p:spPr>
      </p:pic>
    </p:spTree>
    <p:extLst>
      <p:ext uri="{BB962C8B-B14F-4D97-AF65-F5344CB8AC3E}">
        <p14:creationId xmlns:p14="http://schemas.microsoft.com/office/powerpoint/2010/main" val="4129927886"/>
      </p:ext>
    </p:extLst>
  </p:cSld>
  <p:clrMapOvr>
    <a:masterClrMapping/>
  </p:clrMapOvr>
  <p:transition spd="slow" advClick="0" advTm="5000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93043695"/>
      </p:ext>
    </p:extLst>
  </p:cSld>
  <p:clrMapOvr>
    <a:masterClrMapping/>
  </p:clrMapOvr>
  <p:transition spd="slow" advClick="0" advTm="5000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2650"/>
            <a:ext cx="12192000" cy="6645349"/>
          </a:xfrm>
        </p:spPr>
      </p:pic>
    </p:spTree>
    <p:extLst>
      <p:ext uri="{BB962C8B-B14F-4D97-AF65-F5344CB8AC3E}">
        <p14:creationId xmlns:p14="http://schemas.microsoft.com/office/powerpoint/2010/main" val="1935461932"/>
      </p:ext>
    </p:extLst>
  </p:cSld>
  <p:clrMapOvr>
    <a:masterClrMapping/>
  </p:clrMapOvr>
  <p:transition spd="slow" advClick="0" advTm="5000">
    <p:split orient="vert"/>
  </p:transition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Geniş ekran</PresentationFormat>
  <Paragraphs>0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pc</cp:lastModifiedBy>
  <cp:revision>3</cp:revision>
  <dcterms:created xsi:type="dcterms:W3CDTF">2017-03-16T20:12:16Z</dcterms:created>
  <dcterms:modified xsi:type="dcterms:W3CDTF">2017-03-16T20:27:55Z</dcterms:modified>
</cp:coreProperties>
</file>