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262" r:id="rId3"/>
    <p:sldId id="267" r:id="rId4"/>
    <p:sldId id="271" r:id="rId5"/>
    <p:sldId id="272" r:id="rId6"/>
    <p:sldId id="268" r:id="rId7"/>
    <p:sldId id="269" r:id="rId8"/>
    <p:sldId id="273" r:id="rId9"/>
    <p:sldId id="275" r:id="rId10"/>
    <p:sldId id="274" r:id="rId11"/>
    <p:sldId id="263" r:id="rId12"/>
    <p:sldId id="264" r:id="rId13"/>
  </p:sldIdLst>
  <p:sldSz cx="12192000" cy="6858000"/>
  <p:notesSz cx="6858000" cy="9144000"/>
  <p:defaultTextStyle>
    <a:defPPr rtl="0"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Tarih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24.08.2016</a:t>
            </a:r>
            <a:endParaRPr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Tarih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24.08.2016</a:t>
            </a:r>
            <a:endParaRPr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Asıl metin stillerini düzenlemek için tıklayın</a:t>
            </a:r>
          </a:p>
          <a:p>
            <a:pPr lvl="1" rtl="0"/>
            <a:r>
              <a:t>İkinci düzey</a:t>
            </a:r>
          </a:p>
          <a:p>
            <a:pPr lvl="2" rtl="0"/>
            <a:r>
              <a:t>Üçüncü düzey</a:t>
            </a:r>
          </a:p>
          <a:p>
            <a:pPr lvl="3" rtl="0"/>
            <a:r>
              <a:t>Dördüncü düzey</a:t>
            </a:r>
          </a:p>
          <a:p>
            <a:pPr lvl="4" rtl="0"/>
            <a:r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tr-TR"/>
              <a:t>Asıl başlık stili için tıklayın</a:t>
            </a:r>
            <a:endParaRPr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tr-TR"/>
              <a:t>Asıl alt başlık stilini düzenlemek için tıklayın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im Yazılı Üç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tr-TR"/>
              <a:t>Asıl başlık stili için tıklayın</a:t>
            </a:r>
            <a:endParaRPr lang="tr"/>
          </a:p>
        </p:txBody>
      </p:sp>
      <p:grpSp>
        <p:nvGrpSpPr>
          <p:cNvPr id="84" name="Gr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Serbest Biçi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Serbest Biçi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Serbest Biçi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Serbest Biçi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Serbest Biçi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Serbest Biçi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Serbest Biçi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Serbest Biçi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Serbest Biçi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Serbest Biçi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Serbest Biçi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Serbest Biçi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97" name="Resim Yer Tutucusu 33" descr="Resim eklemek için boş yer tutucu. Yer tutucuya tıklayın ve eklemek istediğiniz resmi seçin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tr-TR"/>
              <a:t>Resim eklemek için simgeye tıklayın</a:t>
            </a:r>
            <a:endParaRPr dirty="0"/>
          </a:p>
        </p:txBody>
      </p:sp>
      <p:grpSp>
        <p:nvGrpSpPr>
          <p:cNvPr id="98" name="Gr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Serbest Biçi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Serbest Biçi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Serbest Biçi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Serbest Biçi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Serbest Biçi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Serbest Biçi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Serbest Biçi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Serbest Biçi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Serbest Biçi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Serbest Biçi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Serbest Biçi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0" name="Serbest Biçi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11" name="Resim Yer Tutucusu 33" descr="Resim eklemek için boş yer tutucu. Yer tutucuya tıklayın ve eklemek istediğiniz resmi seçin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tr-TR"/>
              <a:t>Resim eklemek için simgeye tıklayın</a:t>
            </a:r>
            <a:endParaRPr dirty="0"/>
          </a:p>
        </p:txBody>
      </p:sp>
      <p:grpSp>
        <p:nvGrpSpPr>
          <p:cNvPr id="112" name="Gr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Serbest Biçi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4" name="Serbest Biçi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5" name="Serbest Biçi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6" name="Serbest Biçi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7" name="Serbest Biçi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8" name="Serbest Biçi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9" name="Serbest Biçi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0" name="Serbest Biçi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1" name="Serbest Biçi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2" name="Serbest Biçi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3" name="Serbest Biçi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4" name="Serbest Biçi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25" name="Resim Yer Tutucusu 33" descr="Resim eklemek için boş yer tutucu. Yer tutucuya tıklayın ve eklemek istediğiniz resmi seçin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tr-TR"/>
              <a:t>Resim eklemek için simgeye tıklayın</a:t>
            </a:r>
            <a:endParaRPr dirty="0"/>
          </a:p>
        </p:txBody>
      </p:sp>
      <p:sp>
        <p:nvSpPr>
          <p:cNvPr id="126" name="Metin Yer Tutucusu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tr-TR"/>
              <a:t>Asıl metin stillerini düzenle</a:t>
            </a:r>
          </a:p>
        </p:txBody>
      </p:sp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Alt Bilgi Yer Tutucusu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Tarih Yer Tutucusu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Resim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tr-TR"/>
              <a:t>Asıl başlık stili için tıklayın</a:t>
            </a:r>
            <a:endParaRPr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tr-TR"/>
              <a:t>Asıl metin stillerini düzenle</a:t>
            </a:r>
          </a:p>
          <a:p>
            <a:pPr lvl="1" rtl="0"/>
            <a:r>
              <a:rPr lang="tr-TR"/>
              <a:t>İkinci düzey</a:t>
            </a:r>
          </a:p>
          <a:p>
            <a:pPr lvl="2" rtl="0"/>
            <a:r>
              <a:rPr lang="tr-TR"/>
              <a:t>Üçüncü düzey</a:t>
            </a:r>
          </a:p>
          <a:p>
            <a:pPr lvl="3" rtl="0"/>
            <a:r>
              <a:rPr lang="tr-TR"/>
              <a:t>Dördüncü düzey</a:t>
            </a:r>
          </a:p>
          <a:p>
            <a:pPr lvl="4" rtl="0"/>
            <a:r>
              <a:rPr lang="tr-TR"/>
              <a:t>Beşinci düzey</a:t>
            </a:r>
            <a:endParaRPr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tr-TR"/>
              <a:t>Asıl metin stillerini düzenle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Resim Yazı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tr-TR"/>
              <a:t>Asıl başlık stili için tıklayın</a:t>
            </a:r>
            <a:endParaRPr dirty="0"/>
          </a:p>
        </p:txBody>
      </p:sp>
      <p:grpSp>
        <p:nvGrpSpPr>
          <p:cNvPr id="8" name="Gr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Serbest 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" name="Serbest Biçi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grpSp>
          <p:nvGrpSpPr>
            <p:cNvPr id="11" name="Gr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Serbest Biçi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  <p:sp>
            <p:nvSpPr>
              <p:cNvPr id="21" name="Serbest Biçi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</p:grpSp>
        <p:sp>
          <p:nvSpPr>
            <p:cNvPr id="12" name="Serbest Biçi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Serbest Biçi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Serbest Biçi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Serbest Biçi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Serbest Biçi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Serbest Biçi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Serbest Biçi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Serbest Biçi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" name="Resim Yer Tutucusu 2" descr="Resim eklemek için boş yer tutucu. Yer tutucuya tıklayın ve eklemek istediğiniz resmi seçin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tr-TR"/>
              <a:t>Resim eklemek için simgeye tıklayın</a:t>
            </a:r>
            <a:endParaRPr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tr-TR"/>
              <a:t>Asıl metin stillerini düzenle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/>
              <a:t>Asıl başlık stili için tıklayın</a:t>
            </a:r>
            <a:endParaRPr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tr-TR"/>
              <a:t>Asıl metin stillerini düzenle</a:t>
            </a:r>
          </a:p>
          <a:p>
            <a:pPr lvl="1" rtl="0"/>
            <a:r>
              <a:rPr lang="tr-TR"/>
              <a:t>İkinci düzey</a:t>
            </a:r>
          </a:p>
          <a:p>
            <a:pPr lvl="2" rtl="0"/>
            <a:r>
              <a:rPr lang="tr-TR"/>
              <a:t>Üçüncü düzey</a:t>
            </a:r>
          </a:p>
          <a:p>
            <a:pPr lvl="3" rtl="0"/>
            <a:r>
              <a:rPr lang="tr-TR"/>
              <a:t>Dördüncü düzey</a:t>
            </a:r>
          </a:p>
          <a:p>
            <a:pPr lvl="4" rtl="0"/>
            <a:r>
              <a:rPr lang="tr-TR"/>
              <a:t>Beşinci düzey</a:t>
            </a:r>
            <a:endParaRPr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tr-TR"/>
              <a:t>Asıl başlık stili için tıklayın</a:t>
            </a:r>
            <a:endParaRPr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tr-TR"/>
              <a:t>Asıl metin stillerini düzenle</a:t>
            </a:r>
          </a:p>
          <a:p>
            <a:pPr lvl="1" rtl="0"/>
            <a:r>
              <a:rPr lang="tr-TR"/>
              <a:t>İkinci düzey</a:t>
            </a:r>
          </a:p>
          <a:p>
            <a:pPr lvl="2" rtl="0"/>
            <a:r>
              <a:rPr lang="tr-TR"/>
              <a:t>Üçüncü düzey</a:t>
            </a:r>
          </a:p>
          <a:p>
            <a:pPr lvl="3" rtl="0"/>
            <a:r>
              <a:rPr lang="tr-TR"/>
              <a:t>Dördüncü düzey</a:t>
            </a:r>
          </a:p>
          <a:p>
            <a:pPr lvl="4" rtl="0"/>
            <a:r>
              <a:rPr lang="tr-TR"/>
              <a:t>Beşinci düzey</a:t>
            </a:r>
            <a:endParaRPr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/>
              <a:t>Asıl başlık stili için tıklayın</a:t>
            </a:r>
            <a:endParaRPr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tr-TR"/>
              <a:t>Asıl metin stillerini düzenle</a:t>
            </a:r>
          </a:p>
          <a:p>
            <a:pPr lvl="1" rtl="0"/>
            <a:r>
              <a:rPr lang="tr-TR"/>
              <a:t>İkinci düzey</a:t>
            </a:r>
          </a:p>
          <a:p>
            <a:pPr lvl="2" rtl="0"/>
            <a:r>
              <a:rPr lang="tr-TR"/>
              <a:t>Üçüncü düzey</a:t>
            </a:r>
          </a:p>
          <a:p>
            <a:pPr lvl="3" rtl="0"/>
            <a:r>
              <a:rPr lang="tr-TR"/>
              <a:t>Dördüncü düzey</a:t>
            </a:r>
          </a:p>
          <a:p>
            <a:pPr lvl="4" rtl="0"/>
            <a:r>
              <a:rPr lang="tr-TR"/>
              <a:t>Beşinci düzey</a:t>
            </a:r>
            <a:endParaRPr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tr-TR"/>
              <a:t>Asıl başlık stili için tıklayın</a:t>
            </a:r>
            <a:endParaRPr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tr-TR"/>
              <a:t>Asıl metin stillerini düzenle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/>
              <a:t>Asıl başlık stili için tıklayın</a:t>
            </a:r>
            <a:endParaRPr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tr-TR"/>
              <a:t>Asıl metin stillerini düzenle</a:t>
            </a:r>
          </a:p>
          <a:p>
            <a:pPr lvl="1" rtl="0"/>
            <a:r>
              <a:rPr lang="tr-TR"/>
              <a:t>İkinci düzey</a:t>
            </a:r>
          </a:p>
          <a:p>
            <a:pPr lvl="2" rtl="0"/>
            <a:r>
              <a:rPr lang="tr-TR"/>
              <a:t>Üçüncü düzey</a:t>
            </a:r>
          </a:p>
          <a:p>
            <a:pPr lvl="3" rtl="0"/>
            <a:r>
              <a:rPr lang="tr-TR"/>
              <a:t>Dördüncü düzey</a:t>
            </a:r>
          </a:p>
          <a:p>
            <a:pPr lvl="4" rtl="0"/>
            <a:r>
              <a:rPr lang="tr-TR"/>
              <a:t>Beşinci düzey</a:t>
            </a:r>
            <a:endParaRPr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tr-TR"/>
              <a:t>Asıl metin stillerini düzenle</a:t>
            </a:r>
          </a:p>
          <a:p>
            <a:pPr lvl="1" rtl="0"/>
            <a:r>
              <a:rPr lang="tr-TR"/>
              <a:t>İkinci düzey</a:t>
            </a:r>
          </a:p>
          <a:p>
            <a:pPr lvl="2" rtl="0"/>
            <a:r>
              <a:rPr lang="tr-TR"/>
              <a:t>Üçüncü düzey</a:t>
            </a:r>
          </a:p>
          <a:p>
            <a:pPr lvl="3" rtl="0"/>
            <a:r>
              <a:rPr lang="tr-TR"/>
              <a:t>Dördüncü düzey</a:t>
            </a:r>
          </a:p>
          <a:p>
            <a:pPr lvl="4" rtl="0"/>
            <a:r>
              <a:rPr lang="tr-TR"/>
              <a:t>Beşinci düzey</a:t>
            </a:r>
            <a:endParaRPr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/>
              <a:t>Asıl başlık stili için tıklayın</a:t>
            </a:r>
            <a:endParaRPr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tr-TR"/>
              <a:t>Asıl metin stillerini düzenle</a:t>
            </a:r>
          </a:p>
          <a:p>
            <a:pPr lvl="1" rtl="0"/>
            <a:r>
              <a:rPr lang="tr-TR"/>
              <a:t>İkinci düzey</a:t>
            </a:r>
          </a:p>
          <a:p>
            <a:pPr lvl="2" rtl="0"/>
            <a:r>
              <a:rPr lang="tr-TR"/>
              <a:t>Üçüncü düzey</a:t>
            </a:r>
          </a:p>
          <a:p>
            <a:pPr lvl="3" rtl="0"/>
            <a:r>
              <a:rPr lang="tr-TR"/>
              <a:t>Dördüncü düzey</a:t>
            </a:r>
          </a:p>
          <a:p>
            <a:pPr lvl="4" rtl="0"/>
            <a:r>
              <a:rPr lang="tr-TR"/>
              <a:t>Beşinci düzey</a:t>
            </a:r>
            <a:endParaRPr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tr-TR"/>
              <a:t>Asıl metin stillerini düzenle</a:t>
            </a:r>
          </a:p>
          <a:p>
            <a:pPr lvl="1" rtl="0"/>
            <a:r>
              <a:rPr lang="tr-TR"/>
              <a:t>İkinci düzey</a:t>
            </a:r>
          </a:p>
          <a:p>
            <a:pPr lvl="2" rtl="0"/>
            <a:r>
              <a:rPr lang="tr-TR"/>
              <a:t>Üçüncü düzey</a:t>
            </a:r>
          </a:p>
          <a:p>
            <a:pPr lvl="3" rtl="0"/>
            <a:r>
              <a:rPr lang="tr-TR"/>
              <a:t>Dördüncü düzey</a:t>
            </a:r>
          </a:p>
          <a:p>
            <a:pPr lvl="4" rtl="0"/>
            <a:r>
              <a:rPr lang="tr-TR"/>
              <a:t>Beşinci düzey</a:t>
            </a:r>
            <a:endParaRPr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Alt Bilgi Yer Tutucusu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Tarih Yer Tutucusu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/>
              <a:t>Asıl başlık stili için tıklayın</a:t>
            </a:r>
            <a:endParaRPr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3" name="Tarih Yer Tutucusu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2" name="Tarih Yer Tutucusu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im Yazılı İki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tr-TR"/>
              <a:t>Asıl başlık stili için tıklayın</a:t>
            </a:r>
            <a:endParaRPr lang="tr"/>
          </a:p>
        </p:txBody>
      </p:sp>
      <p:grpSp>
        <p:nvGrpSpPr>
          <p:cNvPr id="9" name="Gr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Serbest Biçi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" name="Serbest Biçi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" name="Serbest Biçi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Serbest Biçi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Serbest Biçi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Serbest Biçi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Serbest Biçi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Serbest Biçi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Serbest Biçi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Serbest Biçi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0" name="Serbest Biçi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1" name="Serbest Biçi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6" name="Resim Yer Tutucusu 33" descr="Resim eklemek için boş yer tutucu. Yer tutucuya tıklayın ve eklemek istediğiniz resmi seçin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tr-TR"/>
              <a:t>Resim eklemek için simgeye tıklayın</a:t>
            </a:r>
            <a:endParaRPr dirty="0"/>
          </a:p>
        </p:txBody>
      </p:sp>
      <p:sp>
        <p:nvSpPr>
          <p:cNvPr id="39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tr-TR"/>
              <a:t>Asıl metin stillerini düzenle</a:t>
            </a:r>
          </a:p>
        </p:txBody>
      </p:sp>
      <p:grpSp>
        <p:nvGrpSpPr>
          <p:cNvPr id="22" name="Gr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Serbest Biçi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4" name="Serbest Biçi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5" name="Serbest Biçi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6" name="Serbest Biçi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7" name="Serbest Biçi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8" name="Serbest Biçi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9" name="Serbest Biçi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0" name="Serbest Biçi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1" name="Serbest Biçi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2" name="Serbest Biçi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3" name="Serbest Biçi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4" name="Serbest Biçi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7" name="Resim Yer Tutucusu 33" descr="Resim eklemek için boş yer tutucu. Yer tutucuya tıklayın ve eklemek istediğiniz resmi seçin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tr-TR"/>
              <a:t>Resim eklemek için simgeye tıklayın</a:t>
            </a:r>
            <a:endParaRPr dirty="0"/>
          </a:p>
        </p:txBody>
      </p:sp>
      <p:sp>
        <p:nvSpPr>
          <p:cNvPr id="40" name="Metin Yer Tutucusu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tr-TR"/>
              <a:t>Asıl metin stillerini düzenle</a:t>
            </a:r>
          </a:p>
        </p:txBody>
      </p:sp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Alt Bilgi Yer Tutucusu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Tarih Yer Tutucusu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im Yazılı Üç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/>
              <a:t>Asıl başlık stili için tıklayın</a:t>
            </a:r>
            <a:endParaRPr lang="tr"/>
          </a:p>
        </p:txBody>
      </p:sp>
      <p:grpSp>
        <p:nvGrpSpPr>
          <p:cNvPr id="52" name="Gr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Serbest Biçi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4" name="Serbest Biçi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5" name="Serbest Biçi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6" name="Serbest Biçi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7" name="Serbest Biçi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8" name="Serbest Biçi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9" name="Serbest Biçi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0" name="Serbest Biçi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1" name="Serbest Biçi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2" name="Serbest Biçi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3" name="Serbest Biçi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4" name="Serbest Biçi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9" name="Resim Yer Tutucusu 33" descr="Resim eklemek için boş yer tutucu. Yer tutucuya tıklayın ve eklemek istediğiniz resmi seçin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tr-TR"/>
              <a:t>Resim eklemek için simgeye tıklayın</a:t>
            </a:r>
            <a:endParaRPr dirty="0"/>
          </a:p>
        </p:txBody>
      </p:sp>
      <p:sp>
        <p:nvSpPr>
          <p:cNvPr id="81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tr-TR"/>
              <a:t>Asıl metin stillerini düzenle</a:t>
            </a:r>
          </a:p>
        </p:txBody>
      </p:sp>
      <p:grpSp>
        <p:nvGrpSpPr>
          <p:cNvPr id="84" name="Gr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Serbest Biçi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Serbest Biçi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Serbest Biçi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Serbest Biçi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Serbest Biçi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Serbest Biçi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Serbest Biçi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Serbest Biçi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Serbest Biçi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Serbest Biçi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Serbest Biçi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Serbest Biçi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8" name="Resim Yer Tutucusu 33" descr="Resim eklemek için boş yer tutucu. Yer tutucuya tıklayın ve eklemek istediğiniz resmi seçin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tr-TR"/>
              <a:t>Resim eklemek için simgeye tıklayın</a:t>
            </a:r>
            <a:endParaRPr dirty="0"/>
          </a:p>
        </p:txBody>
      </p:sp>
      <p:sp>
        <p:nvSpPr>
          <p:cNvPr id="82" name="Metin Yer Tutucusu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tr-TR"/>
              <a:t>Asıl metin stillerini düzenle</a:t>
            </a:r>
          </a:p>
        </p:txBody>
      </p:sp>
      <p:grpSp>
        <p:nvGrpSpPr>
          <p:cNvPr id="97" name="Gr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Serbest Biçi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9" name="Serbest Biçi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Serbest Biçi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Serbest Biçi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Serbest Biçi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Serbest Biçi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Serbest Biçi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Serbest Biçi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Serbest Biçi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Serbest Biçi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Serbest Biçi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Serbest Biçi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80" name="Resim Yer Tutucusu 33" descr="Resim eklemek için boş yer tutucu. Yer tutucuya tıklayın ve eklemek istediğiniz resmi seçin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tr-TR"/>
              <a:t>Resim eklemek için simgeye tıklayın</a:t>
            </a:r>
            <a:endParaRPr dirty="0"/>
          </a:p>
        </p:txBody>
      </p:sp>
      <p:sp>
        <p:nvSpPr>
          <p:cNvPr id="83" name="Metin Yer Tutucusu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tr-TR"/>
              <a:t>Asıl metin stillerini düzenle</a:t>
            </a:r>
          </a:p>
        </p:txBody>
      </p:sp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Alt Bilgi Yer Tutucusu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Tarih Yer Tutucusu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tr"/>
              <a:t>Asıl başlık stili için tıklatın</a:t>
            </a:r>
            <a:endParaRPr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tr"/>
              <a:t>Asıl metin stillerini düzenle</a:t>
            </a:r>
          </a:p>
          <a:p>
            <a:pPr lvl="1" rtl="0"/>
            <a:r>
              <a:rPr lang="tr"/>
              <a:t>İkinci düzey</a:t>
            </a:r>
          </a:p>
          <a:p>
            <a:pPr lvl="2" rtl="0"/>
            <a:r>
              <a:rPr lang="tr"/>
              <a:t>Üçüncü düzey</a:t>
            </a:r>
          </a:p>
          <a:p>
            <a:pPr lvl="3" rtl="0"/>
            <a:r>
              <a:rPr lang="tr"/>
              <a:t>Dördüncü düzey</a:t>
            </a:r>
          </a:p>
          <a:p>
            <a:pPr lvl="4" rtl="0"/>
            <a:r>
              <a:rPr lang="tr"/>
              <a:t>Beşinci düzey</a:t>
            </a:r>
            <a:endParaRPr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24.08.2016</a:t>
            </a:r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>
    <mc:Choice xmlns:p14="http://schemas.microsoft.com/office/powerpoint/2010/main" Requires="p14">
      <p:transition spd="slow" p14:dur="2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3816626" y="1752600"/>
            <a:ext cx="7306987" cy="1828800"/>
          </a:xfrm>
        </p:spPr>
        <p:txBody>
          <a:bodyPr rtlCol="0">
            <a:normAutofit fontScale="90000"/>
          </a:bodyPr>
          <a:lstStyle/>
          <a:p>
            <a:pPr rtl="0"/>
            <a:r>
              <a:rPr lang="tr-TR" dirty="0"/>
              <a:t>FOREST TOUR BEYPAZARI/ANKARA</a:t>
            </a:r>
            <a:endParaRPr lang="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92500" lnSpcReduction="20000"/>
          </a:bodyPr>
          <a:lstStyle/>
          <a:p>
            <a:pPr rtl="0"/>
            <a:r>
              <a:rPr lang="tr-TR" dirty="0"/>
              <a:t>KEMAL MİLASLI PRİMARY SCHOOL</a:t>
            </a:r>
          </a:p>
          <a:p>
            <a:pPr rtl="0"/>
            <a:r>
              <a:rPr lang="tr-TR" dirty="0"/>
              <a:t>2/B</a:t>
            </a:r>
          </a:p>
          <a:p>
            <a:pPr rtl="0"/>
            <a:r>
              <a:rPr lang="tr-TR" dirty="0"/>
              <a:t>MESUT YILMAZ</a:t>
            </a:r>
            <a:endParaRPr lang="tr" dirty="0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492890" y="1330347"/>
            <a:ext cx="4009997" cy="1585131"/>
          </a:xfrm>
        </p:spPr>
        <p:txBody>
          <a:bodyPr rtlCol="0"/>
          <a:lstStyle/>
          <a:p>
            <a:r>
              <a:rPr lang="tr-TR" dirty="0"/>
              <a:t>V</a:t>
            </a:r>
            <a:r>
              <a:rPr lang="en-US" dirty="0" err="1"/>
              <a:t>ery</a:t>
            </a:r>
            <a:r>
              <a:rPr lang="en-US" dirty="0"/>
              <a:t> nice to see happy children</a:t>
            </a:r>
            <a:r>
              <a:rPr lang="tr-TR" dirty="0"/>
              <a:t>.</a:t>
            </a:r>
            <a:endParaRPr lang="tr" dirty="0"/>
          </a:p>
        </p:txBody>
      </p:sp>
      <p:pic>
        <p:nvPicPr>
          <p:cNvPr id="9" name="Resim Yer Tutucusu 8" descr="El ele tutuşmuş, dışarıda oyun oynayan yağmurluklu üç küçük çocuk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7" y="-111805"/>
            <a:ext cx="64678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dirty="0"/>
              <a:t>Spring to </a:t>
            </a:r>
            <a:r>
              <a:rPr lang="tr-TR" dirty="0"/>
              <a:t>A</a:t>
            </a:r>
            <a:r>
              <a:rPr lang="en-US" dirty="0" err="1"/>
              <a:t>nkara</a:t>
            </a:r>
            <a:r>
              <a:rPr lang="en-US" dirty="0"/>
              <a:t> has not come yet</a:t>
            </a:r>
            <a:r>
              <a:rPr lang="tr-TR" dirty="0"/>
              <a:t>.</a:t>
            </a:r>
            <a:endParaRPr lang="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19274" y="143911"/>
            <a:ext cx="10486048" cy="823912"/>
          </a:xfrm>
        </p:spPr>
        <p:txBody>
          <a:bodyPr rtlCol="0"/>
          <a:lstStyle/>
          <a:p>
            <a:r>
              <a:rPr lang="tr-TR" dirty="0"/>
              <a:t>… but </a:t>
            </a:r>
            <a:r>
              <a:rPr lang="en-US" dirty="0"/>
              <a:t>Spring came to my school</a:t>
            </a:r>
            <a:r>
              <a:rPr lang="tr-TR" dirty="0"/>
              <a:t>, Kemal Milaslı…</a:t>
            </a:r>
            <a:endParaRPr lang="en-US" dirty="0"/>
          </a:p>
        </p:txBody>
      </p:sp>
      <p:pic>
        <p:nvPicPr>
          <p:cNvPr id="10" name="İçerik Yer Tutucusu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823"/>
            <a:ext cx="12191999" cy="5989568"/>
          </a:xfrm>
        </p:spPr>
      </p:pic>
    </p:spTree>
    <p:extLst>
      <p:ext uri="{BB962C8B-B14F-4D97-AF65-F5344CB8AC3E}">
        <p14:creationId xmlns:p14="http://schemas.microsoft.com/office/powerpoint/2010/main" val="4017403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492890" y="1330347"/>
            <a:ext cx="4407561" cy="2103120"/>
          </a:xfrm>
        </p:spPr>
        <p:txBody>
          <a:bodyPr rtlCol="0"/>
          <a:lstStyle/>
          <a:p>
            <a:r>
              <a:rPr lang="en-US" dirty="0"/>
              <a:t>All my students were very excited for this forest tour</a:t>
            </a:r>
            <a:r>
              <a:rPr lang="tr-TR" dirty="0"/>
              <a:t>…</a:t>
            </a:r>
            <a:endParaRPr lang="tr" dirty="0"/>
          </a:p>
        </p:txBody>
      </p:sp>
      <p:pic>
        <p:nvPicPr>
          <p:cNvPr id="9" name="Resim Yer Tutucusu 8" descr="El ele tutuşmuş, dışarıda oyun oynayan yağmurluklu üç küçük çocuk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7"/>
            <a:ext cx="6997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Yer Tutucusu 2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4" b="6434"/>
          <a:stretch>
            <a:fillRect/>
          </a:stretch>
        </p:blipFill>
        <p:spPr/>
      </p:pic>
      <p:sp>
        <p:nvSpPr>
          <p:cNvPr id="7" name="Metin Yer Tutucusu 6"/>
          <p:cNvSpPr>
            <a:spLocks noGrp="1"/>
          </p:cNvSpPr>
          <p:nvPr>
            <p:ph type="body" sz="half" idx="2"/>
          </p:nvPr>
        </p:nvSpPr>
        <p:spPr>
          <a:xfrm>
            <a:off x="1052422" y="4935990"/>
            <a:ext cx="10251681" cy="1007610"/>
          </a:xfrm>
        </p:spPr>
        <p:txBody>
          <a:bodyPr rtlCol="0">
            <a:normAutofit/>
          </a:bodyPr>
          <a:lstStyle/>
          <a:p>
            <a:r>
              <a:rPr lang="en-US" sz="2400" dirty="0"/>
              <a:t>WE WOULD LIKE TO OBSERVE OCCUPATIONAL ECOSYSTEM</a:t>
            </a:r>
            <a:endParaRPr lang="en-US" sz="2400" dirty="0"/>
          </a:p>
        </p:txBody>
      </p:sp>
      <p:pic>
        <p:nvPicPr>
          <p:cNvPr id="5" name="Resim Yer Tutucusu 4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4" b="64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61633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şlık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"/>
              <a:t>Slayt Başlığı Ekle - 1</a:t>
            </a:r>
          </a:p>
        </p:txBody>
      </p:sp>
      <p:sp>
        <p:nvSpPr>
          <p:cNvPr id="7" name="Metin Yer Tutucusu 6"/>
          <p:cNvSpPr>
            <a:spLocks noGrp="1"/>
          </p:cNvSpPr>
          <p:nvPr>
            <p:ph type="body" sz="half" idx="2"/>
          </p:nvPr>
        </p:nvSpPr>
        <p:spPr>
          <a:xfrm>
            <a:off x="871933" y="5744594"/>
            <a:ext cx="10251681" cy="1007610"/>
          </a:xfrm>
        </p:spPr>
        <p:txBody>
          <a:bodyPr rtlCol="0">
            <a:normAutofit/>
          </a:bodyPr>
          <a:lstStyle/>
          <a:p>
            <a:r>
              <a:rPr lang="tr-TR" sz="2400" dirty="0"/>
              <a:t>Kayra </a:t>
            </a:r>
            <a:r>
              <a:rPr lang="tr-TR" sz="2400" dirty="0" err="1"/>
              <a:t>find</a:t>
            </a:r>
            <a:r>
              <a:rPr lang="tr-TR" sz="2400" dirty="0"/>
              <a:t> </a:t>
            </a:r>
            <a:r>
              <a:rPr lang="tr-TR" sz="2400" dirty="0" err="1"/>
              <a:t>Snail</a:t>
            </a:r>
            <a:r>
              <a:rPr lang="tr-TR" sz="2400" dirty="0"/>
              <a:t> Shell…</a:t>
            </a:r>
            <a:endParaRPr lang="en-US" sz="2400" dirty="0"/>
          </a:p>
        </p:txBody>
      </p:sp>
      <p:pic>
        <p:nvPicPr>
          <p:cNvPr id="11" name="Resim Yer Tutucusu 10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4" b="6434"/>
          <a:stretch>
            <a:fillRect/>
          </a:stretch>
        </p:blipFill>
        <p:spPr>
          <a:xfrm>
            <a:off x="0" y="0"/>
            <a:ext cx="12192000" cy="5439795"/>
          </a:xfrm>
        </p:spPr>
      </p:pic>
    </p:spTree>
    <p:extLst>
      <p:ext uri="{BB962C8B-B14F-4D97-AF65-F5344CB8AC3E}">
        <p14:creationId xmlns:p14="http://schemas.microsoft.com/office/powerpoint/2010/main" val="236544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şlık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"/>
              <a:t>Slayt Başlığı Ekle - 1</a:t>
            </a:r>
          </a:p>
        </p:txBody>
      </p:sp>
      <p:sp>
        <p:nvSpPr>
          <p:cNvPr id="7" name="Metin Yer Tutucusu 6"/>
          <p:cNvSpPr>
            <a:spLocks noGrp="1"/>
          </p:cNvSpPr>
          <p:nvPr>
            <p:ph type="body" sz="half" idx="2"/>
          </p:nvPr>
        </p:nvSpPr>
        <p:spPr>
          <a:xfrm>
            <a:off x="871933" y="5744594"/>
            <a:ext cx="10251681" cy="1007610"/>
          </a:xfrm>
        </p:spPr>
        <p:txBody>
          <a:bodyPr rtlCol="0">
            <a:normAutofit/>
          </a:bodyPr>
          <a:lstStyle/>
          <a:p>
            <a:r>
              <a:rPr lang="en-US" sz="2400" dirty="0"/>
              <a:t>The children gathered pine cones</a:t>
            </a:r>
            <a:r>
              <a:rPr lang="tr-TR" sz="2400" dirty="0"/>
              <a:t>…</a:t>
            </a:r>
            <a:endParaRPr lang="en-US" sz="2400" dirty="0"/>
          </a:p>
        </p:txBody>
      </p:sp>
      <p:pic>
        <p:nvPicPr>
          <p:cNvPr id="5" name="Resim Yer Tutucusu 4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4" b="6434"/>
          <a:stretch>
            <a:fillRect/>
          </a:stretch>
        </p:blipFill>
        <p:spPr>
          <a:xfrm>
            <a:off x="1065213" y="92765"/>
            <a:ext cx="10058402" cy="5088835"/>
          </a:xfrm>
        </p:spPr>
      </p:pic>
    </p:spTree>
    <p:extLst>
      <p:ext uri="{BB962C8B-B14F-4D97-AF65-F5344CB8AC3E}">
        <p14:creationId xmlns:p14="http://schemas.microsoft.com/office/powerpoint/2010/main" val="4068807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Yer Tutucusu 2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6" r="13336"/>
          <a:stretch>
            <a:fillRect/>
          </a:stretch>
        </p:blipFill>
        <p:spPr/>
      </p:pic>
      <p:sp>
        <p:nvSpPr>
          <p:cNvPr id="9" name="Metin Yer Tutucusu 8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r>
              <a:rPr lang="en-US" dirty="0"/>
              <a:t>This insect was under a rock</a:t>
            </a:r>
            <a:r>
              <a:rPr lang="tr-TR" dirty="0"/>
              <a:t>.</a:t>
            </a:r>
            <a:endParaRPr lang="en-US" dirty="0"/>
          </a:p>
        </p:txBody>
      </p:sp>
      <p:pic>
        <p:nvPicPr>
          <p:cNvPr id="5" name="Resim Yer Tutucusu 4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5" r="13315"/>
          <a:stretch>
            <a:fillRect/>
          </a:stretch>
        </p:blipFill>
        <p:spPr/>
      </p:pic>
      <p:sp>
        <p:nvSpPr>
          <p:cNvPr id="13" name="Metin Yer Tutucusu 12"/>
          <p:cNvSpPr>
            <a:spLocks noGrp="1"/>
          </p:cNvSpPr>
          <p:nvPr>
            <p:ph type="body" sz="half" idx="21"/>
          </p:nvPr>
        </p:nvSpPr>
        <p:spPr/>
        <p:txBody>
          <a:bodyPr rtlCol="0"/>
          <a:lstStyle/>
          <a:p>
            <a:r>
              <a:rPr lang="tr-TR" dirty="0"/>
              <a:t>A</a:t>
            </a:r>
            <a:r>
              <a:rPr lang="en-US" dirty="0" err="1"/>
              <a:t>nts</a:t>
            </a:r>
            <a:r>
              <a:rPr lang="en-US" dirty="0"/>
              <a:t> have started to wake up</a:t>
            </a:r>
            <a:r>
              <a:rPr lang="tr-TR" dirty="0"/>
              <a:t>.</a:t>
            </a:r>
            <a:endParaRPr lang="en-US" dirty="0"/>
          </a:p>
        </p:txBody>
      </p:sp>
      <p:pic>
        <p:nvPicPr>
          <p:cNvPr id="7" name="Resim Yer Tutucusu 6"/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6" r="13336"/>
          <a:stretch>
            <a:fillRect/>
          </a:stretch>
        </p:blipFill>
        <p:spPr/>
      </p:pic>
      <p:sp>
        <p:nvSpPr>
          <p:cNvPr id="14" name="Metin Yer Tutucusu 13"/>
          <p:cNvSpPr>
            <a:spLocks noGrp="1"/>
          </p:cNvSpPr>
          <p:nvPr>
            <p:ph type="body" sz="half" idx="22"/>
          </p:nvPr>
        </p:nvSpPr>
        <p:spPr/>
        <p:txBody>
          <a:bodyPr rtlCol="0"/>
          <a:lstStyle/>
          <a:p>
            <a:r>
              <a:rPr lang="en-US" dirty="0"/>
              <a:t>We found the shells of bird eggs</a:t>
            </a:r>
            <a:r>
              <a:rPr lang="tr-TR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303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Yer Tutucusu 2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r="18125"/>
          <a:stretch>
            <a:fillRect/>
          </a:stretch>
        </p:blipFill>
        <p:spPr/>
      </p:pic>
      <p:pic>
        <p:nvPicPr>
          <p:cNvPr id="5" name="Resim Yer Tutucusu 4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r="1291"/>
          <a:stretch>
            <a:fillRect/>
          </a:stretch>
        </p:blipFill>
        <p:spPr/>
      </p:pic>
      <p:pic>
        <p:nvPicPr>
          <p:cNvPr id="12" name="Resim Yer Tutucusu 11"/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r="1291"/>
          <a:stretch>
            <a:fillRect/>
          </a:stretch>
        </p:blipFill>
        <p:spPr/>
      </p:pic>
      <p:sp>
        <p:nvSpPr>
          <p:cNvPr id="10" name="Metin Yer Tutucusu 9"/>
          <p:cNvSpPr>
            <a:spLocks noGrp="1"/>
          </p:cNvSpPr>
          <p:nvPr>
            <p:ph type="body" sz="half" idx="21"/>
          </p:nvPr>
        </p:nvSpPr>
        <p:spPr>
          <a:xfrm>
            <a:off x="9066214" y="1219200"/>
            <a:ext cx="2286000" cy="4514521"/>
          </a:xfrm>
        </p:spPr>
        <p:txBody>
          <a:bodyPr rtlCol="0">
            <a:normAutofit/>
          </a:bodyPr>
          <a:lstStyle/>
          <a:p>
            <a:r>
              <a:rPr lang="en-US" sz="4000" dirty="0"/>
              <a:t>We met a friend in the forest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60419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Yer Tutucusu 8"/>
          <p:cNvSpPr>
            <a:spLocks noGrp="1"/>
          </p:cNvSpPr>
          <p:nvPr>
            <p:ph type="body" sz="half" idx="2"/>
          </p:nvPr>
        </p:nvSpPr>
        <p:spPr>
          <a:xfrm>
            <a:off x="1235211" y="4947405"/>
            <a:ext cx="9703355" cy="914400"/>
          </a:xfrm>
        </p:spPr>
        <p:txBody>
          <a:bodyPr rtlCol="0">
            <a:noAutofit/>
          </a:bodyPr>
          <a:lstStyle/>
          <a:p>
            <a:r>
              <a:rPr lang="en-US" sz="3600" dirty="0"/>
              <a:t>We ate our sandwiches with pleasure</a:t>
            </a:r>
            <a:r>
              <a:rPr lang="tr-TR" sz="3600" dirty="0"/>
              <a:t>.</a:t>
            </a:r>
            <a:endParaRPr lang="en-US" sz="3600" dirty="0"/>
          </a:p>
        </p:txBody>
      </p:sp>
      <p:pic>
        <p:nvPicPr>
          <p:cNvPr id="16" name="Resim Yer Tutucusu 15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6" r="13336"/>
          <a:stretch>
            <a:fillRect/>
          </a:stretch>
        </p:blipFill>
        <p:spPr/>
      </p:pic>
      <p:pic>
        <p:nvPicPr>
          <p:cNvPr id="18" name="Resim Yer Tutucusu 17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5" r="13315"/>
          <a:stretch>
            <a:fillRect/>
          </a:stretch>
        </p:blipFill>
        <p:spPr/>
      </p:pic>
      <p:pic>
        <p:nvPicPr>
          <p:cNvPr id="20" name="Resim Yer Tutucusu 19"/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6" r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21134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492890" y="1330347"/>
            <a:ext cx="4009997" cy="1585131"/>
          </a:xfrm>
        </p:spPr>
        <p:txBody>
          <a:bodyPr rtlCol="0"/>
          <a:lstStyle/>
          <a:p>
            <a:r>
              <a:rPr lang="tr-TR" dirty="0" err="1"/>
              <a:t>We</a:t>
            </a:r>
            <a:r>
              <a:rPr lang="tr-TR" dirty="0"/>
              <a:t> </a:t>
            </a:r>
            <a:r>
              <a:rPr lang="tr-TR" dirty="0" err="1"/>
              <a:t>saw</a:t>
            </a:r>
            <a:r>
              <a:rPr lang="tr-TR" dirty="0"/>
              <a:t> a </a:t>
            </a:r>
            <a:r>
              <a:rPr lang="tr-TR" dirty="0" err="1"/>
              <a:t>turtle</a:t>
            </a:r>
            <a:r>
              <a:rPr lang="tr-TR" dirty="0"/>
              <a:t>.</a:t>
            </a:r>
            <a:endParaRPr lang="tr" dirty="0"/>
          </a:p>
        </p:txBody>
      </p:sp>
      <p:pic>
        <p:nvPicPr>
          <p:cNvPr id="9" name="Resim Yer Tutucusu 8" descr="El ele tutuşmuş, dışarıda oyun oynayan yağmurluklu üç küçük çocuk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37" y="-111805"/>
            <a:ext cx="6547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59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>
</file>

<file path=ppt/theme/theme1.xml><?xml version="1.0" encoding="utf-8"?>
<a:theme xmlns:a="http://schemas.openxmlformats.org/drawingml/2006/main" name="Doğa Çizimi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eması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Doğa sunumu, resimli manzara tasarımı (geniş ekran)</Template>
  <TotalTime>68</TotalTime>
  <Words>123</Words>
  <Application>Microsoft Office PowerPoint</Application>
  <PresentationFormat>Geniş ekran</PresentationFormat>
  <Paragraphs>19</Paragraphs>
  <Slides>12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12</vt:i4>
      </vt:variant>
    </vt:vector>
  </HeadingPairs>
  <TitlesOfParts>
    <vt:vector size="15" baseType="lpstr">
      <vt:lpstr>Arial</vt:lpstr>
      <vt:lpstr>Segoe Print</vt:lpstr>
      <vt:lpstr>Doğa Çizimi 16x9</vt:lpstr>
      <vt:lpstr>FOREST TOUR BEYPAZARI/ANKARA</vt:lpstr>
      <vt:lpstr>All my students were very excited for this forest tour…</vt:lpstr>
      <vt:lpstr>PowerPoint Sunusu</vt:lpstr>
      <vt:lpstr>Slayt Başlığı Ekle - 1</vt:lpstr>
      <vt:lpstr>Slayt Başlığı Ekle - 1</vt:lpstr>
      <vt:lpstr>PowerPoint Sunusu</vt:lpstr>
      <vt:lpstr>PowerPoint Sunusu</vt:lpstr>
      <vt:lpstr>PowerPoint Sunusu</vt:lpstr>
      <vt:lpstr>We saw a turtle.</vt:lpstr>
      <vt:lpstr>Very nice to see happy children.</vt:lpstr>
      <vt:lpstr>Spring to Ankara has not come yet.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FOREST TOUR BEYPAZARI/ANKARA</dc:title>
  <dc:creator>pc</dc:creator>
  <cp:lastModifiedBy>pc</cp:lastModifiedBy>
  <cp:revision>12</cp:revision>
  <dcterms:created xsi:type="dcterms:W3CDTF">2017-03-08T18:21:40Z</dcterms:created>
  <dcterms:modified xsi:type="dcterms:W3CDTF">2017-03-08T19:30:00Z</dcterms:modified>
</cp:coreProperties>
</file>