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8.3.2017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4861048" y="7605464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4717032" y="7893496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2050" name="Picture 2" descr="C:\Users\HASAN\Desktop\ORMAN GEZİSİ\20170308_104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33450"/>
            <a:ext cx="889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0"/>
    </mc:Choice>
    <mc:Fallback xmlns="">
      <p:transition spd="slow" advTm="28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2916832" y="8181528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3132856" y="7389440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6146" name="Picture 2" descr="C:\Users\HASAN\Desktop\ORMAN GEZİSİ\20170308_105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33450"/>
            <a:ext cx="889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9"/>
    </mc:Choice>
    <mc:Fallback xmlns="">
      <p:transition spd="slow" advTm="293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5581128" y="6858000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5725144" y="6957392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7170" name="Picture 2" descr="C:\Users\HASAN\Desktop\ORMAN GEZİSİ\20170308_105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4450"/>
            <a:ext cx="38354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7"/>
    </mc:Choice>
    <mc:Fallback xmlns="">
      <p:transition spd="slow" advTm="309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4645024" y="7029400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5653136" y="7461448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8194" name="Picture 2" descr="C:\Users\HASAN\Desktop\ORMAN GEZİSİ\20170308_105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450"/>
            <a:ext cx="38100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8"/>
    </mc:Choice>
    <mc:Fallback xmlns="">
      <p:transition spd="slow" advTm="228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3996952" y="7029400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4573016" y="8037512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9218" name="Picture 2" descr="C:\Users\HASAN\Desktop\ORMAN GEZİSİ\20170308_111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450"/>
            <a:ext cx="38100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1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2"/>
    </mc:Choice>
    <mc:Fallback xmlns="">
      <p:transition spd="slow" advTm="289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4429000" y="7029400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5581128" y="7965504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10242" name="Picture 2" descr="C:\Users\HASAN\Desktop\ORMAN GEZİSİ\20170308_113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33450"/>
            <a:ext cx="889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"/>
    </mc:Choice>
    <mc:Fallback xmlns="">
      <p:transition spd="slow" advTm="334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4645024" y="7101408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5581128" y="8181528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11266" name="Picture 2" descr="C:\Users\HASAN\Desktop\ORMAN GEZİSİ\20170308_113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33450"/>
            <a:ext cx="889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"/>
    </mc:Choice>
    <mc:Fallback xmlns="">
      <p:transition spd="slow" advTm="250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5077072" y="7029400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6301208" y="8325544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12290" name="Picture 2" descr="C:\Users\HASAN\Desktop\ORMAN GEZİSİ\20170308_113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33450"/>
            <a:ext cx="889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9"/>
    </mc:Choice>
    <mc:Fallback xmlns="">
      <p:transition spd="slow" advTm="313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3780928" y="7029400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4501008" y="8109520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13314" name="Picture 2" descr="C:\Users\HASAN\Desktop\ORMAN GEZİSİ\20170308_113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33450"/>
            <a:ext cx="889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8"/>
    </mc:Choice>
    <mc:Fallback xmlns="">
      <p:transition spd="slow" advTm="286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5077072" y="7029400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6949280" y="8109520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14338" name="Picture 2" descr="C:\Users\HASAN\Desktop\ORMAN GEZİSİ\20170308_113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33450"/>
            <a:ext cx="889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"/>
    </mc:Choice>
    <mc:Fallback xmlns="">
      <p:transition spd="slow" advTm="260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6373216" y="7029400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9541568" y="8109520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15363" name="Picture 3" descr="C:\Users\HASAN\Desktop\ORMAN GEZİSİ\20170308_113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33450"/>
            <a:ext cx="889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"/>
    </mc:Choice>
    <mc:Fallback xmlns="">
      <p:transition spd="slow" advTm="312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4429000" y="7677472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4356992" y="7893496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3074" name="Picture 2" descr="C:\Users\HASAN\Desktop\ORMAN GEZİSİ\20170308_104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33450"/>
            <a:ext cx="889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0"/>
    </mc:Choice>
    <mc:Fallback xmlns="">
      <p:transition spd="slow" advTm="318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4573016" y="11997952"/>
            <a:ext cx="8229600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4645024" y="12069960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16386" name="Picture 2" descr="C:\Users\HASAN\Desktop\ORMAN GEZİSİ\20170308_112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450"/>
            <a:ext cx="38100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1"/>
    </mc:Choice>
    <mc:Fallback xmlns="">
      <p:transition spd="slow" advTm="296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5005064" y="6838884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6589240" y="7605464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1026" name="Picture 2" descr="C:\Users\HASAN\Desktop\ORMAN GEZİSİ\20170308_111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450"/>
            <a:ext cx="38100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0"/>
    </mc:Choice>
    <mc:Fallback xmlns="">
      <p:transition spd="slow" advTm="305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ASAN\Desktop\ORMAN GEZİSİ\20170308_105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752528" cy="63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3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5"/>
    </mc:Choice>
    <mc:Fallback xmlns="">
      <p:transition spd="slow" advTm="354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7029400"/>
            <a:ext cx="8229600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3283527" y="7446818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2050" name="Picture 2" descr="C:\Users\HASAN\Desktop\ORMAN GEZİSİ\20170308_105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39" y="44450"/>
            <a:ext cx="5073352" cy="669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5"/>
    </mc:Choice>
    <mc:Fallback xmlns="">
      <p:transition spd="slow" advTm="28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3204864" y="7317432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3636912" y="7029400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1026" name="Picture 2" descr="C:\Users\HASAN\Desktop\ORMAN GEZİSİ\20170308_105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750"/>
            <a:ext cx="3810000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"/>
    </mc:Choice>
    <mc:Fallback xmlns="">
      <p:transition spd="slow" advTm="316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4114800" y="14302208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5077072" y="14302208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2050" name="Picture 2" descr="C:\Users\HASAN\Desktop\ORMAN GEZİSİ\20170308_105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450"/>
            <a:ext cx="38100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0"/>
    </mc:Choice>
    <mc:Fallback xmlns="">
      <p:transition spd="slow" advTm="30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3996952" y="11493896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4212976" y="11349880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3074" name="Picture 2" descr="C:\Users\HASAN\Desktop\ORMAN GEZİSİ\20170308_105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"/>
    </mc:Choice>
    <mc:Fallback xmlns="">
      <p:transition spd="slow" advTm="291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2916832" y="9189640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3060848" y="7533456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4099" name="Picture 3" descr="C:\Users\HASAN\Desktop\ORMAN GEZİSİ\20170308_105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33450"/>
            <a:ext cx="889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6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0"/>
    </mc:Choice>
    <mc:Fallback xmlns="">
      <p:transition spd="slow" advTm="309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3708920" y="7965504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3564904" y="8325544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5122" name="Picture 2" descr="C:\Users\HASAN\Desktop\ORMAN GEZİSİ\20170308_105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33450"/>
            <a:ext cx="889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7"/>
    </mc:Choice>
    <mc:Fallback xmlns="">
      <p:transition spd="slow" advTm="300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Ekran Gösterisi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EMEL</dc:creator>
  <cp:lastModifiedBy>HASAN</cp:lastModifiedBy>
  <cp:revision>7</cp:revision>
  <dcterms:created xsi:type="dcterms:W3CDTF">2017-03-08T18:25:48Z</dcterms:created>
  <dcterms:modified xsi:type="dcterms:W3CDTF">2017-03-08T19:28:52Z</dcterms:modified>
</cp:coreProperties>
</file>