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75" r:id="rId5"/>
    <p:sldId id="270" r:id="rId6"/>
    <p:sldId id="260" r:id="rId7"/>
    <p:sldId id="271" r:id="rId8"/>
    <p:sldId id="272" r:id="rId9"/>
    <p:sldId id="273" r:id="rId10"/>
    <p:sldId id="274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D98E6B-EDE3-46C8-AC50-0D05D1FB2AE4}" type="datetimeFigureOut">
              <a:rPr lang="tr-TR" smtClean="0"/>
              <a:pPr/>
              <a:t>14.03.2017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7D112F-04C1-4272-9EBA-F6BB2B5E903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835696" y="1268760"/>
            <a:ext cx="6172200" cy="2232248"/>
          </a:xfrm>
        </p:spPr>
        <p:txBody>
          <a:bodyPr>
            <a:normAutofit/>
          </a:bodyPr>
          <a:lstStyle/>
          <a:p>
            <a:r>
              <a:rPr lang="tr-TR" sz="4400" i="1" dirty="0" smtClean="0">
                <a:solidFill>
                  <a:srgbClr val="FF0000"/>
                </a:solidFill>
                <a:latin typeface="Algerian" pitchFamily="82" charset="0"/>
              </a:rPr>
              <a:t>"DÜŞLER ÜLKESİ ÇOCUKLARI" İLE</a:t>
            </a:r>
            <a:br>
              <a:rPr lang="tr-TR" sz="4400" i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tr-TR" sz="4400" i="1" dirty="0" smtClean="0">
                <a:solidFill>
                  <a:srgbClr val="FF0000"/>
                </a:solidFill>
                <a:latin typeface="Algerian" pitchFamily="82" charset="0"/>
              </a:rPr>
              <a:t> DOĞADA BİR GÜN</a:t>
            </a:r>
            <a:endParaRPr lang="tr-TR" sz="4400" i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286000" y="4005064"/>
            <a:ext cx="6172200" cy="187220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WITH "THE CHILDREN OF THE LOWER COUNTRIES"</a:t>
            </a:r>
          </a:p>
          <a:p>
            <a:pPr algn="ctr"/>
            <a:r>
              <a:rPr lang="en-US" sz="3200" dirty="0" smtClean="0">
                <a:latin typeface="Algerian" pitchFamily="82" charset="0"/>
              </a:rPr>
              <a:t>  ONE DAY IN NATURE</a:t>
            </a:r>
            <a:endParaRPr lang="tr-TR" sz="32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 advClick="0" advTm="3000">
    <p:cut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>DOĞADA ÇOK MUTLUYUZ...</a:t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>      WE ARE VERY HAPPY IN NATURE ...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5" name="4 İçerik Yer Tutucusu" descr="20170308_1136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600200"/>
            <a:ext cx="2571750" cy="4572000"/>
          </a:xfrm>
        </p:spPr>
      </p:pic>
      <p:pic>
        <p:nvPicPr>
          <p:cNvPr id="6" name="5 İçerik Yer Tutucusu" descr="20170308_11350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1700808"/>
            <a:ext cx="4464496" cy="4464496"/>
          </a:xfrm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FF0000"/>
                </a:solidFill>
              </a:rPr>
              <a:t>GİTME VAKTİ… </a:t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>                                     TIME TO GO…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20170308_1139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ransition advClick="0" advTm="3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ŞİRİN OKULUMUZDA...</a:t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>                          COMPANY SCHOOLS ...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IMG-20170228-WA00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Yeşil bir dünyaya yürüyüşümüz devam edecek…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</a:t>
            </a:r>
            <a:r>
              <a:rPr lang="en-US" sz="3200" dirty="0" smtClean="0"/>
              <a:t>walk to a green world will </a:t>
            </a:r>
            <a:r>
              <a:rPr lang="en-US" sz="3200" dirty="0" smtClean="0"/>
              <a:t>continue</a:t>
            </a:r>
            <a:r>
              <a:rPr lang="tr-TR" sz="3200" dirty="0" smtClean="0"/>
              <a:t>…</a:t>
            </a:r>
            <a:endParaRPr lang="tr-TR" sz="3200" dirty="0"/>
          </a:p>
        </p:txBody>
      </p:sp>
    </p:spTree>
  </p:cSld>
  <p:clrMapOvr>
    <a:masterClrMapping/>
  </p:clrMapOvr>
  <p:transition advClick="0" advTm="5000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tr-TR" i="1" dirty="0" smtClean="0">
                <a:solidFill>
                  <a:srgbClr val="FF0000"/>
                </a:solidFill>
              </a:rPr>
              <a:t>ÇOK HEYECANLIYIZ... </a:t>
            </a:r>
            <a:br>
              <a:rPr lang="tr-TR" i="1" dirty="0" smtClean="0">
                <a:solidFill>
                  <a:srgbClr val="FF0000"/>
                </a:solidFill>
              </a:rPr>
            </a:br>
            <a:r>
              <a:rPr lang="tr-TR" i="1" dirty="0" smtClean="0">
                <a:solidFill>
                  <a:srgbClr val="FF0000"/>
                </a:solidFill>
              </a:rPr>
              <a:t>                                     VERY FANTASTIC </a:t>
            </a:r>
            <a:r>
              <a:rPr lang="tr-TR" dirty="0" smtClean="0">
                <a:solidFill>
                  <a:srgbClr val="FF0000"/>
                </a:solidFill>
              </a:rPr>
              <a:t>...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20170308_1044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20170308_112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7848872" cy="5976664"/>
          </a:xfrm>
        </p:spPr>
      </p:pic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FF0000"/>
                </a:solidFill>
              </a:rPr>
              <a:t>YEMEK MOLASI     </a:t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>                                       MEAL-BREAK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20170308_1102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ransition advClick="0" advTm="3000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i="1" dirty="0" smtClean="0">
                <a:solidFill>
                  <a:srgbClr val="FF0000"/>
                </a:solidFill>
              </a:rPr>
              <a:t>DOĞAYA YAKINDAN BAKALIM...</a:t>
            </a:r>
            <a:br>
              <a:rPr lang="tr-TR" i="1" dirty="0" smtClean="0">
                <a:solidFill>
                  <a:srgbClr val="FF0000"/>
                </a:solidFill>
              </a:rPr>
            </a:br>
            <a:r>
              <a:rPr lang="tr-TR" i="1" dirty="0" smtClean="0">
                <a:solidFill>
                  <a:srgbClr val="FF0000"/>
                </a:solidFill>
              </a:rPr>
              <a:t>                                CARE FROM NATURE ...</a:t>
            </a:r>
            <a:endParaRPr lang="tr-TR" dirty="0"/>
          </a:p>
        </p:txBody>
      </p:sp>
      <p:pic>
        <p:nvPicPr>
          <p:cNvPr id="5" name="4 İçerik Yer Tutucusu" descr="20170308_1124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600200"/>
            <a:ext cx="2571750" cy="4572000"/>
          </a:xfrm>
        </p:spPr>
      </p:pic>
      <p:pic>
        <p:nvPicPr>
          <p:cNvPr id="6" name="5 İçerik Yer Tutucusu" descr="20170308_11273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13300" y="1600200"/>
            <a:ext cx="2571750" cy="4572000"/>
          </a:xfr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i="1" dirty="0" smtClean="0">
                <a:solidFill>
                  <a:srgbClr val="FF0000"/>
                </a:solidFill>
              </a:rPr>
              <a:t>BAHARIN İLK HABERCİLERİ…</a:t>
            </a:r>
            <a:br>
              <a:rPr lang="tr-TR" i="1" dirty="0" smtClean="0">
                <a:solidFill>
                  <a:srgbClr val="FF0000"/>
                </a:solidFill>
              </a:rPr>
            </a:br>
            <a:r>
              <a:rPr lang="tr-TR" i="1" dirty="0" smtClean="0">
                <a:solidFill>
                  <a:srgbClr val="FF0000"/>
                </a:solidFill>
              </a:rPr>
              <a:t>                                  SPRING FIRST NEWS...</a:t>
            </a:r>
            <a:endParaRPr lang="tr-TR" i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20170308_1121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2741414" cy="4873625"/>
          </a:xfrm>
        </p:spPr>
      </p:pic>
      <p:pic>
        <p:nvPicPr>
          <p:cNvPr id="5" name="4 Resim" descr="20170308_113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2952328" cy="4968552"/>
          </a:xfrm>
          <a:prstGeom prst="rect">
            <a:avLst/>
          </a:prstGeom>
        </p:spPr>
      </p:pic>
    </p:spTree>
  </p:cSld>
  <p:clrMapOvr>
    <a:masterClrMapping/>
  </p:clrMapOvr>
  <p:transition advClick="0" advTm="3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0170308_1128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2656"/>
            <a:ext cx="7467600" cy="5804619"/>
          </a:xfrm>
        </p:spPr>
      </p:pic>
    </p:spTree>
  </p:cSld>
  <p:clrMapOvr>
    <a:masterClrMapping/>
  </p:clrMapOvr>
  <p:transition advClick="0" advTm="3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FF0000"/>
                </a:solidFill>
              </a:rPr>
              <a:t>YAŞASIN BİR KAPLUMBAĞA !!!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20170308_1136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FF0000"/>
                </a:solidFill>
              </a:rPr>
              <a:t>SALYANGOZLAR… </a:t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>                                       SALVANOUS…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20170308_1134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ransition advClick="0" advTm="3000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56</Words>
  <Application>Microsoft Office PowerPoint</Application>
  <PresentationFormat>Ekran Gösterisi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Cumba</vt:lpstr>
      <vt:lpstr>"DÜŞLER ÜLKESİ ÇOCUKLARI" İLE  DOĞADA BİR GÜN</vt:lpstr>
      <vt:lpstr>ÇOK HEYECANLIYIZ...                                       VERY FANTASTIC ...</vt:lpstr>
      <vt:lpstr>Slayt 3</vt:lpstr>
      <vt:lpstr>YEMEK MOLASI                                             MEAL-BREAK</vt:lpstr>
      <vt:lpstr>DOĞAYA YAKINDAN BAKALIM...                                 CARE FROM NATURE ...</vt:lpstr>
      <vt:lpstr>BAHARIN İLK HABERCİLERİ…                                   SPRING FIRST NEWS...</vt:lpstr>
      <vt:lpstr>Slayt 7</vt:lpstr>
      <vt:lpstr>YAŞASIN BİR KAPLUMBAĞA !!!</vt:lpstr>
      <vt:lpstr>SALYANGOZLAR…                                         SALVANOUS…</vt:lpstr>
      <vt:lpstr>      DOĞADA ÇOK MUTLUYUZ...       WE ARE VERY HAPPY IN NATURE ...</vt:lpstr>
      <vt:lpstr>GİTME VAKTİ…                                       TIME TO GO…</vt:lpstr>
      <vt:lpstr>ŞİRİN OKULUMUZDA...                           COMPANY SCHOOLS ...</vt:lpstr>
      <vt:lpstr>Yeşil bir dünyaya yürüyüşümüz devam edecek…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BeyBilişim</dc:creator>
  <cp:lastModifiedBy>BeyBilişim</cp:lastModifiedBy>
  <cp:revision>11</cp:revision>
  <dcterms:created xsi:type="dcterms:W3CDTF">2017-03-12T11:17:56Z</dcterms:created>
  <dcterms:modified xsi:type="dcterms:W3CDTF">2017-03-14T14:05:31Z</dcterms:modified>
</cp:coreProperties>
</file>