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342A3-2683-49BC-B5DF-6DA19DC0589A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E2387-4DF9-47D8-8643-486D7525781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Jak jsme vyráběli skřítka Hvězdičku a kouzelnou truhličku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IMG_8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IMG_8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IMG_80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774001" y="1178665"/>
            <a:ext cx="6192010" cy="4644008"/>
          </a:xfrm>
        </p:spPr>
      </p:pic>
      <p:pic>
        <p:nvPicPr>
          <p:cNvPr id="6" name="Zástupný symbol pro obsah 5" descr="IMG_802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3725991" y="1178665"/>
            <a:ext cx="6192010" cy="464400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Předvádění na obrazovce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Jak jsme vyráběli skřítka Hvězdičku a kouzelnou truhličku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jsme vyráběli skřítka Hvězdičku a kouzelnou truhličku</dc:title>
  <dc:creator>Zuzana Vohralíková</dc:creator>
  <cp:lastModifiedBy>Zuzana Vohralíková</cp:lastModifiedBy>
  <cp:revision>1</cp:revision>
  <dcterms:created xsi:type="dcterms:W3CDTF">2016-11-15T06:40:26Z</dcterms:created>
  <dcterms:modified xsi:type="dcterms:W3CDTF">2016-11-15T06:43:49Z</dcterms:modified>
</cp:coreProperties>
</file>