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1" r:id="rId5"/>
    <p:sldId id="260" r:id="rId6"/>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932" y="-3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7" name="Enakokraki trikotnik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slov 7"/>
          <p:cNvSpPr>
            <a:spLocks noGrp="1"/>
          </p:cNvSpPr>
          <p:nvPr>
            <p:ph type="ctrTitle"/>
          </p:nvPr>
        </p:nvSpPr>
        <p:spPr>
          <a:xfrm>
            <a:off x="540544" y="776288"/>
            <a:ext cx="8062912" cy="1470025"/>
          </a:xfrm>
        </p:spPr>
        <p:txBody>
          <a:bodyPr anchor="b">
            <a:normAutofit/>
          </a:bodyPr>
          <a:lstStyle>
            <a:lvl1pPr algn="r">
              <a:defRPr sz="4400"/>
            </a:lvl1pPr>
          </a:lstStyle>
          <a:p>
            <a:r>
              <a:rPr kumimoji="0" lang="sl-SI" smtClean="0"/>
              <a:t>Uredite slog naslova matrice</a:t>
            </a:r>
            <a:endParaRPr kumimoji="0" lang="en-US"/>
          </a:p>
        </p:txBody>
      </p:sp>
      <p:sp>
        <p:nvSpPr>
          <p:cNvPr id="9" name="Podnaslov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l-SI" smtClean="0"/>
              <a:t>Uredite slog podnaslova matrice</a:t>
            </a:r>
            <a:endParaRPr kumimoji="0" lang="en-US"/>
          </a:p>
        </p:txBody>
      </p:sp>
      <p:sp>
        <p:nvSpPr>
          <p:cNvPr id="28" name="Ograda datuma 27"/>
          <p:cNvSpPr>
            <a:spLocks noGrp="1"/>
          </p:cNvSpPr>
          <p:nvPr>
            <p:ph type="dt" sz="half" idx="10"/>
          </p:nvPr>
        </p:nvSpPr>
        <p:spPr>
          <a:xfrm>
            <a:off x="1371600" y="6012656"/>
            <a:ext cx="5791200" cy="365125"/>
          </a:xfrm>
        </p:spPr>
        <p:txBody>
          <a:bodyPr tIns="0" bIns="0" anchor="t"/>
          <a:lstStyle>
            <a:lvl1pPr algn="r">
              <a:defRPr sz="1000"/>
            </a:lvl1pPr>
          </a:lstStyle>
          <a:p>
            <a:fld id="{847647BE-DB4E-48C9-954A-799732EF5BA5}" type="datetimeFigureOut">
              <a:rPr lang="sl-SI" smtClean="0"/>
              <a:t>6.5.2016</a:t>
            </a:fld>
            <a:endParaRPr lang="sl-SI"/>
          </a:p>
        </p:txBody>
      </p:sp>
      <p:sp>
        <p:nvSpPr>
          <p:cNvPr id="17" name="Ograda noge 16"/>
          <p:cNvSpPr>
            <a:spLocks noGrp="1"/>
          </p:cNvSpPr>
          <p:nvPr>
            <p:ph type="ftr" sz="quarter" idx="11"/>
          </p:nvPr>
        </p:nvSpPr>
        <p:spPr>
          <a:xfrm>
            <a:off x="1371600" y="5650704"/>
            <a:ext cx="5791200" cy="365125"/>
          </a:xfrm>
        </p:spPr>
        <p:txBody>
          <a:bodyPr tIns="0" bIns="0" anchor="b"/>
          <a:lstStyle>
            <a:lvl1pPr algn="r">
              <a:defRPr sz="1100"/>
            </a:lvl1pPr>
          </a:lstStyle>
          <a:p>
            <a:endParaRPr lang="sl-SI"/>
          </a:p>
        </p:txBody>
      </p:sp>
      <p:sp>
        <p:nvSpPr>
          <p:cNvPr id="29" name="Ograda številke diapozitiva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606633F5-661F-4D08-AA00-3F7427C4D902}" type="slidenum">
              <a:rPr lang="sl-SI" smtClean="0"/>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Uredite slog naslova matrice</a:t>
            </a:r>
            <a:endParaRPr kumimoji="0" lang="en-US"/>
          </a:p>
        </p:txBody>
      </p:sp>
      <p:sp>
        <p:nvSpPr>
          <p:cNvPr id="3" name="Ograda navpičnega besedila 2"/>
          <p:cNvSpPr>
            <a:spLocks noGrp="1"/>
          </p:cNvSpPr>
          <p:nvPr>
            <p:ph type="body" orient="vert" idx="1"/>
          </p:nvPr>
        </p:nvSpPr>
        <p:spPr/>
        <p:txBody>
          <a:bodyPr vert="eaVert"/>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847647BE-DB4E-48C9-954A-799732EF5BA5}" type="datetimeFigureOut">
              <a:rPr lang="sl-SI" smtClean="0"/>
              <a:t>6.5.2016</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606633F5-661F-4D08-AA00-3F7427C4D902}" type="slidenum">
              <a:rPr lang="sl-SI" smtClean="0"/>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781800" y="381000"/>
            <a:ext cx="1905000" cy="5486400"/>
          </a:xfrm>
        </p:spPr>
        <p:txBody>
          <a:bodyPr vert="eaVert"/>
          <a:lstStyle/>
          <a:p>
            <a:r>
              <a:rPr kumimoji="0" lang="sl-SI" smtClean="0"/>
              <a:t>Uredite slog naslova matrice</a:t>
            </a:r>
            <a:endParaRPr kumimoji="0" lang="en-US"/>
          </a:p>
        </p:txBody>
      </p:sp>
      <p:sp>
        <p:nvSpPr>
          <p:cNvPr id="3" name="Ograda navpičnega besedila 2"/>
          <p:cNvSpPr>
            <a:spLocks noGrp="1"/>
          </p:cNvSpPr>
          <p:nvPr>
            <p:ph type="body" orient="vert" idx="1"/>
          </p:nvPr>
        </p:nvSpPr>
        <p:spPr>
          <a:xfrm>
            <a:off x="457200" y="381000"/>
            <a:ext cx="6248400" cy="5486400"/>
          </a:xfrm>
        </p:spPr>
        <p:txBody>
          <a:bodyPr vert="eaVert"/>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847647BE-DB4E-48C9-954A-799732EF5BA5}" type="datetimeFigureOut">
              <a:rPr lang="sl-SI" smtClean="0"/>
              <a:t>6.5.2016</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606633F5-661F-4D08-AA00-3F7427C4D902}" type="slidenum">
              <a:rPr lang="sl-SI" smtClean="0"/>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67494"/>
            <a:ext cx="8229600" cy="1399032"/>
          </a:xfrm>
        </p:spPr>
        <p:txBody>
          <a:bodyPr/>
          <a:lstStyle/>
          <a:p>
            <a:r>
              <a:rPr kumimoji="0" lang="sl-SI" smtClean="0"/>
              <a:t>Uredite slog naslova matrice</a:t>
            </a:r>
            <a:endParaRPr kumimoji="0" lang="en-US"/>
          </a:p>
        </p:txBody>
      </p:sp>
      <p:sp>
        <p:nvSpPr>
          <p:cNvPr id="3" name="Ograda vsebine 2"/>
          <p:cNvSpPr>
            <a:spLocks noGrp="1"/>
          </p:cNvSpPr>
          <p:nvPr>
            <p:ph idx="1"/>
          </p:nvPr>
        </p:nvSpPr>
        <p:spPr>
          <a:xfrm>
            <a:off x="457200" y="1882808"/>
            <a:ext cx="8229600" cy="4572000"/>
          </a:xfrm>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a:xfrm>
            <a:off x="4791456" y="6480048"/>
            <a:ext cx="2133600" cy="301752"/>
          </a:xfrm>
        </p:spPr>
        <p:txBody>
          <a:bodyPr/>
          <a:lstStyle/>
          <a:p>
            <a:fld id="{847647BE-DB4E-48C9-954A-799732EF5BA5}" type="datetimeFigureOut">
              <a:rPr lang="sl-SI" smtClean="0"/>
              <a:t>6.5.2016</a:t>
            </a:fld>
            <a:endParaRPr lang="sl-SI"/>
          </a:p>
        </p:txBody>
      </p:sp>
      <p:sp>
        <p:nvSpPr>
          <p:cNvPr id="5" name="Ograda noge 4"/>
          <p:cNvSpPr>
            <a:spLocks noGrp="1"/>
          </p:cNvSpPr>
          <p:nvPr>
            <p:ph type="ftr" sz="quarter" idx="11"/>
          </p:nvPr>
        </p:nvSpPr>
        <p:spPr>
          <a:xfrm>
            <a:off x="457200" y="6480969"/>
            <a:ext cx="4260056" cy="300831"/>
          </a:xfrm>
        </p:spPr>
        <p:txBody>
          <a:bodyPr/>
          <a:lstStyle/>
          <a:p>
            <a:endParaRPr lang="sl-SI"/>
          </a:p>
        </p:txBody>
      </p:sp>
      <p:sp>
        <p:nvSpPr>
          <p:cNvPr id="6" name="Ograda številke diapozitiva 5"/>
          <p:cNvSpPr>
            <a:spLocks noGrp="1"/>
          </p:cNvSpPr>
          <p:nvPr>
            <p:ph type="sldNum" sz="quarter" idx="12"/>
          </p:nvPr>
        </p:nvSpPr>
        <p:spPr/>
        <p:txBody>
          <a:bodyPr/>
          <a:lstStyle/>
          <a:p>
            <a:fld id="{606633F5-661F-4D08-AA00-3F7427C4D902}" type="slidenum">
              <a:rPr lang="sl-SI" smtClean="0"/>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Ref idx="1002">
        <a:schemeClr val="bg1"/>
      </p:bgRef>
    </p:bg>
    <p:spTree>
      <p:nvGrpSpPr>
        <p:cNvPr id="1" name=""/>
        <p:cNvGrpSpPr/>
        <p:nvPr/>
      </p:nvGrpSpPr>
      <p:grpSpPr>
        <a:xfrm>
          <a:off x="0" y="0"/>
          <a:ext cx="0" cy="0"/>
          <a:chOff x="0" y="0"/>
          <a:chExt cx="0" cy="0"/>
        </a:xfrm>
      </p:grpSpPr>
      <p:sp>
        <p:nvSpPr>
          <p:cNvPr id="9" name="Pravokotni trikotnik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Enakokraki trikotnik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Ograda datuma 3"/>
          <p:cNvSpPr>
            <a:spLocks noGrp="1"/>
          </p:cNvSpPr>
          <p:nvPr>
            <p:ph type="dt" sz="half" idx="10"/>
          </p:nvPr>
        </p:nvSpPr>
        <p:spPr>
          <a:xfrm>
            <a:off x="6955632" y="6477000"/>
            <a:ext cx="2133600" cy="304800"/>
          </a:xfrm>
        </p:spPr>
        <p:txBody>
          <a:bodyPr/>
          <a:lstStyle/>
          <a:p>
            <a:fld id="{847647BE-DB4E-48C9-954A-799732EF5BA5}" type="datetimeFigureOut">
              <a:rPr lang="sl-SI" smtClean="0"/>
              <a:t>6.5.2016</a:t>
            </a:fld>
            <a:endParaRPr lang="sl-SI"/>
          </a:p>
        </p:txBody>
      </p:sp>
      <p:sp>
        <p:nvSpPr>
          <p:cNvPr id="5" name="Ograda noge 4"/>
          <p:cNvSpPr>
            <a:spLocks noGrp="1"/>
          </p:cNvSpPr>
          <p:nvPr>
            <p:ph type="ftr" sz="quarter" idx="11"/>
          </p:nvPr>
        </p:nvSpPr>
        <p:spPr>
          <a:xfrm>
            <a:off x="2619376" y="6480969"/>
            <a:ext cx="4260056" cy="300831"/>
          </a:xfrm>
        </p:spPr>
        <p:txBody>
          <a:bodyPr/>
          <a:lstStyle/>
          <a:p>
            <a:endParaRPr lang="sl-SI"/>
          </a:p>
        </p:txBody>
      </p:sp>
      <p:sp>
        <p:nvSpPr>
          <p:cNvPr id="6" name="Ograda številke diapozitiva 5"/>
          <p:cNvSpPr>
            <a:spLocks noGrp="1"/>
          </p:cNvSpPr>
          <p:nvPr>
            <p:ph type="sldNum" sz="quarter" idx="12"/>
          </p:nvPr>
        </p:nvSpPr>
        <p:spPr>
          <a:xfrm>
            <a:off x="8451056" y="809624"/>
            <a:ext cx="502920" cy="300831"/>
          </a:xfrm>
        </p:spPr>
        <p:txBody>
          <a:bodyPr/>
          <a:lstStyle/>
          <a:p>
            <a:fld id="{606633F5-661F-4D08-AA00-3F7427C4D902}" type="slidenum">
              <a:rPr lang="sl-SI" smtClean="0"/>
              <a:t>‹#›</a:t>
            </a:fld>
            <a:endParaRPr lang="sl-SI"/>
          </a:p>
        </p:txBody>
      </p:sp>
      <p:cxnSp>
        <p:nvCxnSpPr>
          <p:cNvPr id="11" name="Raven povezovalnik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Raven povezovalnik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Naslov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sl-SI" smtClean="0"/>
              <a:t>Uredite slog naslova matrice</a:t>
            </a:r>
            <a:endParaRPr kumimoji="0" lang="en-US"/>
          </a:p>
        </p:txBody>
      </p:sp>
      <p:sp>
        <p:nvSpPr>
          <p:cNvPr id="3" name="Ograda besedila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l-SI" smtClean="0"/>
              <a:t>Uredite sloge besedila matrice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marL="0" algn="l">
              <a:defRPr/>
            </a:lvl1pPr>
          </a:lstStyle>
          <a:p>
            <a:r>
              <a:rPr kumimoji="0" lang="sl-SI" smtClean="0"/>
              <a:t>Uredite slog naslova matrice</a:t>
            </a:r>
            <a:endParaRPr kumimoji="0" lang="en-US"/>
          </a:p>
        </p:txBody>
      </p:sp>
      <p:sp>
        <p:nvSpPr>
          <p:cNvPr id="3" name="Ograda vsebine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vsebine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datuma 4"/>
          <p:cNvSpPr>
            <a:spLocks noGrp="1"/>
          </p:cNvSpPr>
          <p:nvPr>
            <p:ph type="dt" sz="half" idx="10"/>
          </p:nvPr>
        </p:nvSpPr>
        <p:spPr>
          <a:xfrm>
            <a:off x="4791456" y="6480969"/>
            <a:ext cx="2133600" cy="301752"/>
          </a:xfrm>
        </p:spPr>
        <p:txBody>
          <a:bodyPr/>
          <a:lstStyle/>
          <a:p>
            <a:fld id="{847647BE-DB4E-48C9-954A-799732EF5BA5}" type="datetimeFigureOut">
              <a:rPr lang="sl-SI" smtClean="0"/>
              <a:t>6.5.2016</a:t>
            </a:fld>
            <a:endParaRPr lang="sl-SI"/>
          </a:p>
        </p:txBody>
      </p:sp>
      <p:sp>
        <p:nvSpPr>
          <p:cNvPr id="6" name="Ograda noge 5"/>
          <p:cNvSpPr>
            <a:spLocks noGrp="1"/>
          </p:cNvSpPr>
          <p:nvPr>
            <p:ph type="ftr" sz="quarter" idx="11"/>
          </p:nvPr>
        </p:nvSpPr>
        <p:spPr>
          <a:xfrm>
            <a:off x="457200" y="6480969"/>
            <a:ext cx="4260056" cy="301752"/>
          </a:xfrm>
        </p:spPr>
        <p:txBody>
          <a:bodyPr/>
          <a:lstStyle/>
          <a:p>
            <a:endParaRPr lang="sl-SI"/>
          </a:p>
        </p:txBody>
      </p:sp>
      <p:sp>
        <p:nvSpPr>
          <p:cNvPr id="7" name="Ograda številke diapozitiva 6"/>
          <p:cNvSpPr>
            <a:spLocks noGrp="1"/>
          </p:cNvSpPr>
          <p:nvPr>
            <p:ph type="sldNum" sz="quarter" idx="12"/>
          </p:nvPr>
        </p:nvSpPr>
        <p:spPr>
          <a:xfrm>
            <a:off x="7589520" y="6480969"/>
            <a:ext cx="502920" cy="301752"/>
          </a:xfrm>
        </p:spPr>
        <p:txBody>
          <a:bodyPr/>
          <a:lstStyle/>
          <a:p>
            <a:fld id="{606633F5-661F-4D08-AA00-3F7427C4D902}" type="slidenum">
              <a:rPr lang="sl-SI" smtClean="0"/>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rimerjava">
    <p:bg>
      <p:bgRef idx="1002">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sl-SI" smtClean="0"/>
              <a:t>Uredite slog naslova matrice</a:t>
            </a:r>
            <a:endParaRPr kumimoji="0" lang="en-US"/>
          </a:p>
        </p:txBody>
      </p:sp>
      <p:sp>
        <p:nvSpPr>
          <p:cNvPr id="3" name="Ograda besedila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Uredite sloge besedila matrice</a:t>
            </a:r>
          </a:p>
        </p:txBody>
      </p:sp>
      <p:sp>
        <p:nvSpPr>
          <p:cNvPr id="4" name="Ograda besedila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Uredite sloge besedila matrice</a:t>
            </a:r>
          </a:p>
        </p:txBody>
      </p:sp>
      <p:sp>
        <p:nvSpPr>
          <p:cNvPr id="5" name="Ograda vsebine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6" name="Ograda vsebine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7" name="Ograda datuma 6"/>
          <p:cNvSpPr>
            <a:spLocks noGrp="1"/>
          </p:cNvSpPr>
          <p:nvPr>
            <p:ph type="dt" sz="half" idx="10"/>
          </p:nvPr>
        </p:nvSpPr>
        <p:spPr>
          <a:xfrm>
            <a:off x="4791456" y="6480969"/>
            <a:ext cx="2130552" cy="301752"/>
          </a:xfrm>
        </p:spPr>
        <p:txBody>
          <a:bodyPr/>
          <a:lstStyle/>
          <a:p>
            <a:fld id="{847647BE-DB4E-48C9-954A-799732EF5BA5}" type="datetimeFigureOut">
              <a:rPr lang="sl-SI" smtClean="0"/>
              <a:t>6.5.2016</a:t>
            </a:fld>
            <a:endParaRPr lang="sl-SI"/>
          </a:p>
        </p:txBody>
      </p:sp>
      <p:sp>
        <p:nvSpPr>
          <p:cNvPr id="8" name="Ograda noge 7"/>
          <p:cNvSpPr>
            <a:spLocks noGrp="1"/>
          </p:cNvSpPr>
          <p:nvPr>
            <p:ph type="ftr" sz="quarter" idx="11"/>
          </p:nvPr>
        </p:nvSpPr>
        <p:spPr>
          <a:xfrm>
            <a:off x="457200" y="6480969"/>
            <a:ext cx="4261104" cy="301752"/>
          </a:xfrm>
        </p:spPr>
        <p:txBody>
          <a:bodyPr/>
          <a:lstStyle/>
          <a:p>
            <a:endParaRPr lang="sl-SI"/>
          </a:p>
        </p:txBody>
      </p:sp>
      <p:sp>
        <p:nvSpPr>
          <p:cNvPr id="9" name="Ograda številke diapozitiva 8"/>
          <p:cNvSpPr>
            <a:spLocks noGrp="1"/>
          </p:cNvSpPr>
          <p:nvPr>
            <p:ph type="sldNum" sz="quarter" idx="12"/>
          </p:nvPr>
        </p:nvSpPr>
        <p:spPr>
          <a:xfrm>
            <a:off x="7589520" y="6483096"/>
            <a:ext cx="502920" cy="301752"/>
          </a:xfrm>
        </p:spPr>
        <p:txBody>
          <a:bodyPr/>
          <a:lstStyle>
            <a:lvl1pPr algn="ctr">
              <a:defRPr/>
            </a:lvl1pPr>
          </a:lstStyle>
          <a:p>
            <a:fld id="{606633F5-661F-4D08-AA00-3F7427C4D902}" type="slidenum">
              <a:rPr lang="sl-SI" smtClean="0"/>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b="0"/>
            </a:lvl1pPr>
          </a:lstStyle>
          <a:p>
            <a:r>
              <a:rPr kumimoji="0" lang="sl-SI" smtClean="0"/>
              <a:t>Uredite slog naslova matrice</a:t>
            </a:r>
            <a:endParaRPr kumimoji="0" lang="en-US"/>
          </a:p>
        </p:txBody>
      </p:sp>
      <p:sp>
        <p:nvSpPr>
          <p:cNvPr id="3" name="Ograda datuma 2"/>
          <p:cNvSpPr>
            <a:spLocks noGrp="1"/>
          </p:cNvSpPr>
          <p:nvPr>
            <p:ph type="dt" sz="half" idx="10"/>
          </p:nvPr>
        </p:nvSpPr>
        <p:spPr/>
        <p:txBody>
          <a:bodyPr/>
          <a:lstStyle/>
          <a:p>
            <a:fld id="{847647BE-DB4E-48C9-954A-799732EF5BA5}" type="datetimeFigureOut">
              <a:rPr lang="sl-SI" smtClean="0"/>
              <a:t>6.5.2016</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606633F5-661F-4D08-AA00-3F7427C4D902}" type="slidenum">
              <a:rPr lang="sl-SI" smtClean="0"/>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a:xfrm>
            <a:off x="4791456" y="6480969"/>
            <a:ext cx="2133600" cy="301752"/>
          </a:xfrm>
        </p:spPr>
        <p:txBody>
          <a:bodyPr/>
          <a:lstStyle/>
          <a:p>
            <a:fld id="{847647BE-DB4E-48C9-954A-799732EF5BA5}" type="datetimeFigureOut">
              <a:rPr lang="sl-SI" smtClean="0"/>
              <a:t>6.5.2016</a:t>
            </a:fld>
            <a:endParaRPr lang="sl-SI"/>
          </a:p>
        </p:txBody>
      </p:sp>
      <p:sp>
        <p:nvSpPr>
          <p:cNvPr id="3" name="Ograda noge 2"/>
          <p:cNvSpPr>
            <a:spLocks noGrp="1"/>
          </p:cNvSpPr>
          <p:nvPr>
            <p:ph type="ftr" sz="quarter" idx="11"/>
          </p:nvPr>
        </p:nvSpPr>
        <p:spPr>
          <a:xfrm>
            <a:off x="457200" y="6481890"/>
            <a:ext cx="4260056" cy="300831"/>
          </a:xfrm>
        </p:spPr>
        <p:txBody>
          <a:bodyPr/>
          <a:lstStyle/>
          <a:p>
            <a:endParaRPr lang="sl-SI"/>
          </a:p>
        </p:txBody>
      </p:sp>
      <p:sp>
        <p:nvSpPr>
          <p:cNvPr id="4" name="Ograda številke diapozitiva 3"/>
          <p:cNvSpPr>
            <a:spLocks noGrp="1"/>
          </p:cNvSpPr>
          <p:nvPr>
            <p:ph type="sldNum" sz="quarter" idx="12"/>
          </p:nvPr>
        </p:nvSpPr>
        <p:spPr>
          <a:xfrm>
            <a:off x="7589520" y="6480969"/>
            <a:ext cx="502920" cy="301752"/>
          </a:xfrm>
        </p:spPr>
        <p:txBody>
          <a:bodyPr/>
          <a:lstStyle/>
          <a:p>
            <a:fld id="{606633F5-661F-4D08-AA00-3F7427C4D902}" type="slidenum">
              <a:rPr lang="sl-SI" smtClean="0"/>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bg>
      <p:bgRef idx="1002">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sl-SI" smtClean="0"/>
              <a:t>Uredite slog naslova matrice</a:t>
            </a:r>
            <a:endParaRPr kumimoji="0" lang="en-US"/>
          </a:p>
        </p:txBody>
      </p:sp>
      <p:sp>
        <p:nvSpPr>
          <p:cNvPr id="3" name="Ograda besedila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sl-SI" smtClean="0"/>
              <a:t>Uredite sloge besedila matrice</a:t>
            </a:r>
          </a:p>
        </p:txBody>
      </p:sp>
      <p:sp>
        <p:nvSpPr>
          <p:cNvPr id="4" name="Ograda vsebine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datuma 4"/>
          <p:cNvSpPr>
            <a:spLocks noGrp="1"/>
          </p:cNvSpPr>
          <p:nvPr>
            <p:ph type="dt" sz="half" idx="10"/>
          </p:nvPr>
        </p:nvSpPr>
        <p:spPr>
          <a:xfrm>
            <a:off x="6278976" y="6556248"/>
            <a:ext cx="2133600" cy="301752"/>
          </a:xfrm>
        </p:spPr>
        <p:txBody>
          <a:bodyPr/>
          <a:lstStyle>
            <a:lvl1pPr>
              <a:defRPr sz="900"/>
            </a:lvl1pPr>
          </a:lstStyle>
          <a:p>
            <a:fld id="{847647BE-DB4E-48C9-954A-799732EF5BA5}" type="datetimeFigureOut">
              <a:rPr lang="sl-SI" smtClean="0"/>
              <a:t>6.5.2016</a:t>
            </a:fld>
            <a:endParaRPr lang="sl-SI"/>
          </a:p>
        </p:txBody>
      </p:sp>
      <p:sp>
        <p:nvSpPr>
          <p:cNvPr id="6" name="Ograda noge 5"/>
          <p:cNvSpPr>
            <a:spLocks noGrp="1"/>
          </p:cNvSpPr>
          <p:nvPr>
            <p:ph type="ftr" sz="quarter" idx="11"/>
          </p:nvPr>
        </p:nvSpPr>
        <p:spPr>
          <a:xfrm>
            <a:off x="1135856" y="6556248"/>
            <a:ext cx="5143120" cy="301752"/>
          </a:xfrm>
        </p:spPr>
        <p:txBody>
          <a:bodyPr/>
          <a:lstStyle>
            <a:lvl1pPr>
              <a:defRPr sz="900"/>
            </a:lvl1pPr>
          </a:lstStyle>
          <a:p>
            <a:endParaRPr lang="sl-SI"/>
          </a:p>
        </p:txBody>
      </p:sp>
      <p:sp>
        <p:nvSpPr>
          <p:cNvPr id="7" name="Ograda številke diapozitiva 6"/>
          <p:cNvSpPr>
            <a:spLocks noGrp="1"/>
          </p:cNvSpPr>
          <p:nvPr>
            <p:ph type="sldNum" sz="quarter" idx="12"/>
          </p:nvPr>
        </p:nvSpPr>
        <p:spPr>
          <a:xfrm>
            <a:off x="8410576" y="6556248"/>
            <a:ext cx="502920" cy="301752"/>
          </a:xfrm>
        </p:spPr>
        <p:txBody>
          <a:bodyPr/>
          <a:lstStyle>
            <a:lvl1pPr>
              <a:defRPr sz="900"/>
            </a:lvl1pPr>
          </a:lstStyle>
          <a:p>
            <a:fld id="{606633F5-661F-4D08-AA00-3F7427C4D902}" type="slidenum">
              <a:rPr lang="sl-SI" smtClean="0"/>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bg>
      <p:bgRef idx="1002">
        <a:schemeClr val="bg1"/>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sl-SI" smtClean="0"/>
              <a:t>Uredite slog naslova matrice</a:t>
            </a:r>
            <a:endParaRPr kumimoji="0" lang="en-US"/>
          </a:p>
        </p:txBody>
      </p:sp>
      <p:sp>
        <p:nvSpPr>
          <p:cNvPr id="3" name="Ograda slike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sl-SI" smtClean="0"/>
              <a:t>Kliknite ikono, če želite dodati sliko</a:t>
            </a:r>
            <a:endParaRPr kumimoji="0" lang="en-US" dirty="0"/>
          </a:p>
        </p:txBody>
      </p:sp>
      <p:sp>
        <p:nvSpPr>
          <p:cNvPr id="4" name="Ograda besedila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sl-SI" smtClean="0"/>
              <a:t>Uredite sloge besedila matrice</a:t>
            </a:r>
          </a:p>
        </p:txBody>
      </p:sp>
      <p:sp>
        <p:nvSpPr>
          <p:cNvPr id="5" name="Ograda datuma 4"/>
          <p:cNvSpPr>
            <a:spLocks noGrp="1"/>
          </p:cNvSpPr>
          <p:nvPr>
            <p:ph type="dt" sz="half" idx="10"/>
          </p:nvPr>
        </p:nvSpPr>
        <p:spPr>
          <a:xfrm>
            <a:off x="6108192" y="6556248"/>
            <a:ext cx="2103120" cy="301752"/>
          </a:xfrm>
        </p:spPr>
        <p:txBody>
          <a:bodyPr/>
          <a:lstStyle>
            <a:lvl1pPr>
              <a:defRPr sz="900"/>
            </a:lvl1pPr>
          </a:lstStyle>
          <a:p>
            <a:fld id="{847647BE-DB4E-48C9-954A-799732EF5BA5}" type="datetimeFigureOut">
              <a:rPr lang="sl-SI" smtClean="0"/>
              <a:t>6.5.2016</a:t>
            </a:fld>
            <a:endParaRPr lang="sl-SI"/>
          </a:p>
        </p:txBody>
      </p:sp>
      <p:sp>
        <p:nvSpPr>
          <p:cNvPr id="6" name="Ograda noge 5"/>
          <p:cNvSpPr>
            <a:spLocks noGrp="1"/>
          </p:cNvSpPr>
          <p:nvPr>
            <p:ph type="ftr" sz="quarter" idx="11"/>
          </p:nvPr>
        </p:nvSpPr>
        <p:spPr>
          <a:xfrm>
            <a:off x="1170432" y="6557169"/>
            <a:ext cx="4948072" cy="301752"/>
          </a:xfrm>
        </p:spPr>
        <p:txBody>
          <a:bodyPr/>
          <a:lstStyle>
            <a:lvl1pPr>
              <a:defRPr sz="900"/>
            </a:lvl1pPr>
          </a:lstStyle>
          <a:p>
            <a:endParaRPr lang="sl-SI"/>
          </a:p>
        </p:txBody>
      </p:sp>
      <p:sp>
        <p:nvSpPr>
          <p:cNvPr id="7" name="Ograda številke diapozitiva 6"/>
          <p:cNvSpPr>
            <a:spLocks noGrp="1"/>
          </p:cNvSpPr>
          <p:nvPr>
            <p:ph type="sldNum" sz="quarter" idx="12"/>
          </p:nvPr>
        </p:nvSpPr>
        <p:spPr>
          <a:xfrm>
            <a:off x="8217192" y="6556248"/>
            <a:ext cx="365760" cy="301752"/>
          </a:xfrm>
        </p:spPr>
        <p:txBody>
          <a:bodyPr/>
          <a:lstStyle>
            <a:lvl1pPr algn="ctr">
              <a:defRPr sz="900"/>
            </a:lvl1pPr>
          </a:lstStyle>
          <a:p>
            <a:fld id="{606633F5-661F-4D08-AA00-3F7427C4D902}" type="slidenum">
              <a:rPr lang="sl-SI" smtClean="0"/>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Pravokotni trikotnik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Raven povezovalnik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Raven povezovalnik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Ograda naslova 21"/>
          <p:cNvSpPr>
            <a:spLocks noGrp="1"/>
          </p:cNvSpPr>
          <p:nvPr>
            <p:ph type="title"/>
          </p:nvPr>
        </p:nvSpPr>
        <p:spPr>
          <a:xfrm>
            <a:off x="457200" y="267494"/>
            <a:ext cx="8229600" cy="1399032"/>
          </a:xfrm>
          <a:prstGeom prst="rect">
            <a:avLst/>
          </a:prstGeom>
        </p:spPr>
        <p:txBody>
          <a:bodyPr vert="horz" anchor="ctr">
            <a:normAutofit/>
          </a:bodyPr>
          <a:lstStyle/>
          <a:p>
            <a:r>
              <a:rPr kumimoji="0" lang="sl-SI" smtClean="0"/>
              <a:t>Uredite slog naslova matrice</a:t>
            </a:r>
            <a:endParaRPr kumimoji="0" lang="en-US"/>
          </a:p>
        </p:txBody>
      </p:sp>
      <p:sp>
        <p:nvSpPr>
          <p:cNvPr id="13" name="Ograda besedila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sl-SI" smtClean="0"/>
              <a:t>Uredite sloge besedila matrice</a:t>
            </a:r>
          </a:p>
          <a:p>
            <a:pPr lvl="1" eaLnBrk="1" latinLnBrk="0" hangingPunct="1"/>
            <a:r>
              <a:rPr kumimoji="0" lang="sl-SI" smtClean="0"/>
              <a:t>Druga raven</a:t>
            </a:r>
          </a:p>
          <a:p>
            <a:pPr lvl="2" eaLnBrk="1" latinLnBrk="0" hangingPunct="1"/>
            <a:r>
              <a:rPr kumimoji="0" lang="sl-SI" smtClean="0"/>
              <a:t>Tretja raven</a:t>
            </a:r>
          </a:p>
          <a:p>
            <a:pPr lvl="3" eaLnBrk="1" latinLnBrk="0" hangingPunct="1"/>
            <a:r>
              <a:rPr kumimoji="0" lang="sl-SI" smtClean="0"/>
              <a:t>Četrta raven</a:t>
            </a:r>
          </a:p>
          <a:p>
            <a:pPr lvl="4" eaLnBrk="1" latinLnBrk="0" hangingPunct="1"/>
            <a:r>
              <a:rPr kumimoji="0" lang="sl-SI" smtClean="0"/>
              <a:t>Peta raven</a:t>
            </a:r>
            <a:endParaRPr kumimoji="0" lang="en-US"/>
          </a:p>
        </p:txBody>
      </p:sp>
      <p:sp>
        <p:nvSpPr>
          <p:cNvPr id="14" name="Ograda datuma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847647BE-DB4E-48C9-954A-799732EF5BA5}" type="datetimeFigureOut">
              <a:rPr lang="sl-SI" smtClean="0"/>
              <a:t>6.5.2016</a:t>
            </a:fld>
            <a:endParaRPr lang="sl-SI"/>
          </a:p>
        </p:txBody>
      </p:sp>
      <p:sp>
        <p:nvSpPr>
          <p:cNvPr id="3" name="Ograda noge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sl-SI"/>
          </a:p>
        </p:txBody>
      </p:sp>
      <p:sp>
        <p:nvSpPr>
          <p:cNvPr id="23" name="Ograda številke diapozitiva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606633F5-661F-4D08-AA00-3F7427C4D902}" type="slidenum">
              <a:rPr lang="sl-SI" smtClean="0"/>
              <a:t>‹#›</a:t>
            </a:fld>
            <a:endParaRPr lang="sl-SI"/>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08520" y="764704"/>
            <a:ext cx="6768752" cy="1728192"/>
          </a:xfrm>
        </p:spPr>
        <p:txBody>
          <a:bodyPr>
            <a:normAutofit/>
          </a:bodyPr>
          <a:lstStyle/>
          <a:p>
            <a:r>
              <a:rPr lang="sl-SI" sz="9600" dirty="0"/>
              <a:t>KAMNIK </a:t>
            </a:r>
          </a:p>
        </p:txBody>
      </p:sp>
      <p:sp>
        <p:nvSpPr>
          <p:cNvPr id="3" name="Podnaslov 2"/>
          <p:cNvSpPr>
            <a:spLocks noGrp="1"/>
          </p:cNvSpPr>
          <p:nvPr>
            <p:ph type="subTitle" idx="1"/>
          </p:nvPr>
        </p:nvSpPr>
        <p:spPr>
          <a:xfrm>
            <a:off x="540544" y="6237312"/>
            <a:ext cx="8062912" cy="576064"/>
          </a:xfrm>
        </p:spPr>
        <p:txBody>
          <a:bodyPr/>
          <a:lstStyle/>
          <a:p>
            <a:r>
              <a:rPr lang="sl-SI" dirty="0" smtClean="0"/>
              <a:t>Ana,Kaja K.,Eva</a:t>
            </a:r>
            <a:endParaRPr lang="sl-SI"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0953" y="2852936"/>
            <a:ext cx="5184096" cy="270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81397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67494"/>
            <a:ext cx="8229600" cy="1361306"/>
          </a:xfrm>
        </p:spPr>
        <p:txBody>
          <a:bodyPr>
            <a:normAutofit fontScale="90000"/>
          </a:bodyPr>
          <a:lstStyle/>
          <a:p>
            <a:r>
              <a:rPr lang="sl-SI" dirty="0"/>
              <a:t/>
            </a:r>
            <a:br>
              <a:rPr lang="sl-SI" dirty="0"/>
            </a:br>
            <a:r>
              <a:rPr lang="sl-SI" dirty="0"/>
              <a:t>POSITION</a:t>
            </a:r>
          </a:p>
        </p:txBody>
      </p:sp>
      <p:sp>
        <p:nvSpPr>
          <p:cNvPr id="3" name="Ograda vsebine 2"/>
          <p:cNvSpPr>
            <a:spLocks noGrp="1"/>
          </p:cNvSpPr>
          <p:nvPr>
            <p:ph idx="1"/>
          </p:nvPr>
        </p:nvSpPr>
        <p:spPr>
          <a:xfrm>
            <a:off x="459382" y="2636912"/>
            <a:ext cx="8229600" cy="3678854"/>
          </a:xfrm>
        </p:spPr>
        <p:txBody>
          <a:bodyPr>
            <a:normAutofit/>
          </a:bodyPr>
          <a:lstStyle/>
          <a:p>
            <a:r>
              <a:rPr lang="en-US" sz="2800" dirty="0">
                <a:solidFill>
                  <a:schemeClr val="bg1"/>
                </a:solidFill>
              </a:rPr>
              <a:t>a town south of the </a:t>
            </a:r>
            <a:r>
              <a:rPr lang="en-US" sz="2800" dirty="0" err="1">
                <a:solidFill>
                  <a:schemeClr val="bg1"/>
                </a:solidFill>
              </a:rPr>
              <a:t>Kamnik</a:t>
            </a:r>
            <a:r>
              <a:rPr lang="en-US" sz="2800" dirty="0">
                <a:solidFill>
                  <a:schemeClr val="bg1"/>
                </a:solidFill>
              </a:rPr>
              <a:t> Alps and the center of the homonymous municipality of </a:t>
            </a:r>
            <a:r>
              <a:rPr lang="en-US" sz="2800" dirty="0" err="1">
                <a:solidFill>
                  <a:schemeClr val="bg1"/>
                </a:solidFill>
              </a:rPr>
              <a:t>Kamnik</a:t>
            </a:r>
            <a:r>
              <a:rPr lang="en-US" sz="2800" dirty="0">
                <a:solidFill>
                  <a:schemeClr val="bg1"/>
                </a:solidFill>
              </a:rPr>
              <a:t> in </a:t>
            </a:r>
            <a:r>
              <a:rPr lang="en-US" sz="2800" dirty="0" smtClean="0">
                <a:solidFill>
                  <a:schemeClr val="bg1"/>
                </a:solidFill>
              </a:rPr>
              <a:t>Slovenia</a:t>
            </a:r>
            <a:endParaRPr lang="sl-SI" sz="2800" dirty="0" smtClean="0">
              <a:solidFill>
                <a:schemeClr val="bg1"/>
              </a:solidFill>
            </a:endParaRPr>
          </a:p>
          <a:p>
            <a:r>
              <a:rPr lang="en-US" sz="2800" dirty="0">
                <a:solidFill>
                  <a:schemeClr val="bg1"/>
                </a:solidFill>
              </a:rPr>
              <a:t>From the capital city of Slovenia is located 25 km</a:t>
            </a:r>
            <a:endParaRPr lang="sl-SI" sz="2800" dirty="0" smtClean="0">
              <a:solidFill>
                <a:schemeClr val="bg1"/>
              </a:solidFill>
            </a:endParaRPr>
          </a:p>
          <a:p>
            <a:endParaRPr lang="sl-SI" sz="2800" dirty="0">
              <a:solidFill>
                <a:schemeClr val="bg1"/>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332656"/>
            <a:ext cx="2973507"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0120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HISTORY</a:t>
            </a:r>
          </a:p>
        </p:txBody>
      </p:sp>
      <p:sp>
        <p:nvSpPr>
          <p:cNvPr id="3" name="Ograda vsebine 2"/>
          <p:cNvSpPr>
            <a:spLocks noGrp="1"/>
          </p:cNvSpPr>
          <p:nvPr>
            <p:ph idx="1"/>
          </p:nvPr>
        </p:nvSpPr>
        <p:spPr>
          <a:xfrm>
            <a:off x="683568" y="2286000"/>
            <a:ext cx="8208912" cy="4572000"/>
          </a:xfrm>
        </p:spPr>
        <p:txBody>
          <a:bodyPr>
            <a:normAutofit/>
          </a:bodyPr>
          <a:lstStyle/>
          <a:p>
            <a:r>
              <a:rPr lang="en-US" sz="2800" dirty="0"/>
              <a:t>Location </a:t>
            </a:r>
            <a:r>
              <a:rPr lang="en-US" sz="2800" dirty="0" err="1"/>
              <a:t>Kamnik</a:t>
            </a:r>
            <a:r>
              <a:rPr lang="en-US" sz="2800" dirty="0"/>
              <a:t> , said in </a:t>
            </a:r>
            <a:r>
              <a:rPr lang="en-US" sz="2800" dirty="0" smtClean="0"/>
              <a:t>1061</a:t>
            </a:r>
            <a:endParaRPr lang="sl-SI" sz="2800" dirty="0" smtClean="0"/>
          </a:p>
          <a:p>
            <a:endParaRPr lang="en-US" sz="2800" dirty="0"/>
          </a:p>
          <a:p>
            <a:r>
              <a:rPr lang="en-US" sz="2800" dirty="0"/>
              <a:t>In the 13th century walled town and built </a:t>
            </a:r>
            <a:endParaRPr lang="sl-SI" sz="2800" dirty="0" smtClean="0"/>
          </a:p>
          <a:p>
            <a:pPr marL="64008" indent="0">
              <a:buNone/>
            </a:pPr>
            <a:r>
              <a:rPr lang="sl-SI" sz="2800" dirty="0"/>
              <a:t> </a:t>
            </a:r>
            <a:r>
              <a:rPr lang="sl-SI" sz="2800" dirty="0" smtClean="0"/>
              <a:t>   </a:t>
            </a:r>
            <a:r>
              <a:rPr lang="en-US" sz="2800" dirty="0" smtClean="0"/>
              <a:t>several </a:t>
            </a:r>
            <a:r>
              <a:rPr lang="en-US" sz="2800" dirty="0"/>
              <a:t>towers</a:t>
            </a:r>
            <a:r>
              <a:rPr lang="en-US" sz="2800" dirty="0" smtClean="0"/>
              <a:t>.</a:t>
            </a:r>
            <a:endParaRPr lang="sl-SI" sz="2800" dirty="0" smtClean="0"/>
          </a:p>
          <a:p>
            <a:pPr marL="64008" indent="0">
              <a:buNone/>
            </a:pPr>
            <a:endParaRPr lang="sl-SI" sz="2800" dirty="0" smtClean="0"/>
          </a:p>
          <a:p>
            <a:r>
              <a:rPr lang="en-US" sz="2800" dirty="0"/>
              <a:t>Some time </a:t>
            </a:r>
            <a:r>
              <a:rPr lang="en-US" sz="2800" dirty="0" err="1"/>
              <a:t>Kamnik</a:t>
            </a:r>
            <a:r>
              <a:rPr lang="en-US" sz="2800" dirty="0"/>
              <a:t> was the capital of </a:t>
            </a:r>
            <a:r>
              <a:rPr lang="en-US" sz="2800" dirty="0" smtClean="0"/>
              <a:t>Carniola</a:t>
            </a:r>
            <a:endParaRPr lang="sl-SI" sz="2800" dirty="0"/>
          </a:p>
          <a:p>
            <a:pPr marL="64008" indent="0">
              <a:buNone/>
            </a:pPr>
            <a:endParaRPr lang="en-US" sz="28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323695"/>
            <a:ext cx="3046373" cy="1772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6768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HISTORY</a:t>
            </a:r>
            <a:endParaRPr lang="sl-SI" dirty="0"/>
          </a:p>
        </p:txBody>
      </p:sp>
      <p:sp>
        <p:nvSpPr>
          <p:cNvPr id="3" name="Ograda vsebine 2"/>
          <p:cNvSpPr>
            <a:spLocks noGrp="1"/>
          </p:cNvSpPr>
          <p:nvPr>
            <p:ph idx="1"/>
          </p:nvPr>
        </p:nvSpPr>
        <p:spPr/>
        <p:txBody>
          <a:bodyPr>
            <a:normAutofit fontScale="92500" lnSpcReduction="10000"/>
          </a:bodyPr>
          <a:lstStyle/>
          <a:p>
            <a:r>
              <a:rPr lang="en-US" dirty="0"/>
              <a:t>During the interwar period has significantly evolved particular industry : there have been three factories for the processing of wood ; the most famous was the furniture factory Chair , developed the powder magazine , the newly commenced work factory metal products Titan , tannery </a:t>
            </a:r>
            <a:r>
              <a:rPr lang="en-US" dirty="0" err="1"/>
              <a:t>Kamnik</a:t>
            </a:r>
            <a:r>
              <a:rPr lang="en-US" dirty="0"/>
              <a:t> , works mustard and preserving Eta and textile factory </a:t>
            </a:r>
            <a:r>
              <a:rPr lang="en-US" dirty="0" err="1"/>
              <a:t>Svilanit</a:t>
            </a:r>
            <a:r>
              <a:rPr lang="en-US" dirty="0"/>
              <a:t> . In independent Slovenia industry stagnated . Several factories were shut down .</a:t>
            </a:r>
            <a:endParaRPr lang="sl-SI" dirty="0"/>
          </a:p>
        </p:txBody>
      </p:sp>
    </p:spTree>
    <p:extLst>
      <p:ext uri="{BB962C8B-B14F-4D97-AF65-F5344CB8AC3E}">
        <p14:creationId xmlns:p14="http://schemas.microsoft.com/office/powerpoint/2010/main" val="2747158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72730" y="757484"/>
            <a:ext cx="8229600" cy="1399032"/>
          </a:xfrm>
        </p:spPr>
        <p:txBody>
          <a:bodyPr/>
          <a:lstStyle/>
          <a:p>
            <a:r>
              <a:rPr lang="sl-SI" dirty="0" smtClean="0">
                <a:effectLst/>
              </a:rPr>
              <a:t>TRNIČ</a:t>
            </a:r>
            <a:endParaRPr lang="sl-SI" dirty="0">
              <a:effectLst/>
            </a:endParaRPr>
          </a:p>
        </p:txBody>
      </p:sp>
      <p:sp>
        <p:nvSpPr>
          <p:cNvPr id="3" name="Ograda vsebine 2"/>
          <p:cNvSpPr>
            <a:spLocks noGrp="1"/>
          </p:cNvSpPr>
          <p:nvPr>
            <p:ph idx="1"/>
          </p:nvPr>
        </p:nvSpPr>
        <p:spPr>
          <a:xfrm>
            <a:off x="683568" y="2636912"/>
            <a:ext cx="7776864" cy="4067944"/>
          </a:xfrm>
        </p:spPr>
        <p:txBody>
          <a:bodyPr>
            <a:normAutofit fontScale="85000" lnSpcReduction="20000"/>
          </a:bodyPr>
          <a:lstStyle/>
          <a:p>
            <a:r>
              <a:rPr lang="en-US" dirty="0"/>
              <a:t>Four </a:t>
            </a:r>
            <a:r>
              <a:rPr lang="en-US" dirty="0" err="1"/>
              <a:t>trniči</a:t>
            </a:r>
            <a:r>
              <a:rPr lang="en-US" dirty="0"/>
              <a:t> are manufactured so that they are made from cottage cheese, made from hot sour milk with added cream, initially formed lumps and partly dried leaves </a:t>
            </a:r>
            <a:r>
              <a:rPr lang="en-US" dirty="0" err="1"/>
              <a:t>Šisernik</a:t>
            </a:r>
            <a:r>
              <a:rPr lang="en-US" dirty="0"/>
              <a:t>. Slightly dried clumps are finalized and stamped them fonts, wooden planks with carved negative samples. Designed </a:t>
            </a:r>
            <a:r>
              <a:rPr lang="en-US" dirty="0" err="1"/>
              <a:t>trniči</a:t>
            </a:r>
            <a:r>
              <a:rPr lang="en-US" dirty="0"/>
              <a:t> were placed on the shingles over an open hearth, that is smoked, with yellowed. Bytes on Big Mountain had in fact open fireplace where there is smoke free smoke around the room.</a:t>
            </a:r>
          </a:p>
          <a:p>
            <a:endParaRPr lang="sl-SI"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7530" y="448888"/>
            <a:ext cx="3209499"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98169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metniško">
  <a:themeElements>
    <a:clrScheme name="Umetnišk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Umetnišk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Umetnišk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67</TotalTime>
  <Words>217</Words>
  <Application>Microsoft Office PowerPoint</Application>
  <PresentationFormat>Diaprojekcija na zaslonu (4:3)</PresentationFormat>
  <Paragraphs>16</Paragraphs>
  <Slides>5</Slides>
  <Notes>0</Notes>
  <HiddenSlides>0</HiddenSlides>
  <MMClips>0</MMClips>
  <ScaleCrop>false</ScaleCrop>
  <HeadingPairs>
    <vt:vector size="4" baseType="variant">
      <vt:variant>
        <vt:lpstr>Tema</vt:lpstr>
      </vt:variant>
      <vt:variant>
        <vt:i4>1</vt:i4>
      </vt:variant>
      <vt:variant>
        <vt:lpstr>Naslovi diapozitivov</vt:lpstr>
      </vt:variant>
      <vt:variant>
        <vt:i4>5</vt:i4>
      </vt:variant>
    </vt:vector>
  </HeadingPairs>
  <TitlesOfParts>
    <vt:vector size="6" baseType="lpstr">
      <vt:lpstr>Umetniško</vt:lpstr>
      <vt:lpstr>KAMNIK </vt:lpstr>
      <vt:lpstr> POSITION</vt:lpstr>
      <vt:lpstr>HISTORY</vt:lpstr>
      <vt:lpstr>HISTORY</vt:lpstr>
      <vt:lpstr>TRNIČ</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KAMNIK</dc:title>
  <dc:creator>Ucenec</dc:creator>
  <cp:lastModifiedBy>OSTB Učenci</cp:lastModifiedBy>
  <cp:revision>8</cp:revision>
  <dcterms:created xsi:type="dcterms:W3CDTF">2016-03-25T07:07:02Z</dcterms:created>
  <dcterms:modified xsi:type="dcterms:W3CDTF">2016-05-06T05:51:34Z</dcterms:modified>
</cp:coreProperties>
</file>