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11" name="Ograda številke diapoz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9" name="Ograda datum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l-S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6AB87B9-94E0-4178-8638-CB8E21923002}" type="datetimeFigureOut">
              <a:rPr lang="sl-SI" smtClean="0"/>
              <a:t>6.5.2016</a:t>
            </a:fld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D279751-85B4-49E9-BE82-1FB9AEDE22B9}" type="slidenum">
              <a:rPr lang="sl-SI" smtClean="0"/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SLOVENIA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12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SLOVENIA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Slovenia</a:t>
            </a:r>
            <a:r>
              <a:rPr lang="sl-SI" dirty="0" smtClean="0"/>
              <a:t> is </a:t>
            </a:r>
            <a:r>
              <a:rPr lang="sl-SI" dirty="0" err="1" smtClean="0"/>
              <a:t>small</a:t>
            </a:r>
            <a:r>
              <a:rPr lang="sl-SI" dirty="0" smtClean="0"/>
              <a:t> </a:t>
            </a:r>
            <a:r>
              <a:rPr lang="sl-SI" dirty="0" err="1" smtClean="0"/>
              <a:t>country</a:t>
            </a:r>
            <a:endParaRPr lang="sl-SI" dirty="0" smtClean="0"/>
          </a:p>
          <a:p>
            <a:r>
              <a:rPr lang="sl-SI" dirty="0" err="1" smtClean="0"/>
              <a:t>Populaton</a:t>
            </a:r>
            <a:r>
              <a:rPr lang="sl-SI" dirty="0" smtClean="0"/>
              <a:t> (2000000)</a:t>
            </a:r>
          </a:p>
          <a:p>
            <a:r>
              <a:rPr lang="sl-SI" dirty="0" err="1" smtClean="0"/>
              <a:t>Capital</a:t>
            </a:r>
            <a:r>
              <a:rPr lang="sl-SI" dirty="0" smtClean="0"/>
              <a:t> </a:t>
            </a:r>
            <a:r>
              <a:rPr lang="sl-SI" dirty="0" err="1" smtClean="0"/>
              <a:t>city</a:t>
            </a:r>
            <a:r>
              <a:rPr lang="sl-SI" dirty="0" smtClean="0"/>
              <a:t> is Ljubljana</a:t>
            </a:r>
          </a:p>
          <a:p>
            <a:r>
              <a:rPr lang="sl-SI" dirty="0" err="1" smtClean="0"/>
              <a:t>Natiol</a:t>
            </a:r>
            <a:r>
              <a:rPr lang="sl-SI" dirty="0" smtClean="0"/>
              <a:t> </a:t>
            </a:r>
            <a:r>
              <a:rPr lang="sl-SI" dirty="0" err="1" smtClean="0"/>
              <a:t>anthem</a:t>
            </a:r>
            <a:r>
              <a:rPr lang="sl-SI" dirty="0" smtClean="0"/>
              <a:t> is Zdravljica </a:t>
            </a:r>
          </a:p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highest</a:t>
            </a:r>
            <a:r>
              <a:rPr lang="sl-SI" dirty="0" smtClean="0"/>
              <a:t> </a:t>
            </a:r>
            <a:r>
              <a:rPr lang="sl-SI" dirty="0" err="1" smtClean="0"/>
              <a:t>peak</a:t>
            </a:r>
            <a:r>
              <a:rPr lang="sl-SI" dirty="0" smtClean="0"/>
              <a:t> in </a:t>
            </a:r>
            <a:r>
              <a:rPr lang="sl-SI" dirty="0" err="1" smtClean="0"/>
              <a:t>Slovenia</a:t>
            </a:r>
            <a:r>
              <a:rPr lang="sl-SI" dirty="0" smtClean="0"/>
              <a:t> is Triglav (2864m)</a:t>
            </a:r>
          </a:p>
          <a:p>
            <a:r>
              <a:rPr lang="sl-SI" dirty="0" err="1"/>
              <a:t>O</a:t>
            </a:r>
            <a:r>
              <a:rPr lang="sl-SI" dirty="0" err="1" smtClean="0"/>
              <a:t>ur</a:t>
            </a:r>
            <a:r>
              <a:rPr lang="sl-SI" dirty="0" smtClean="0"/>
              <a:t> </a:t>
            </a:r>
            <a:r>
              <a:rPr lang="sl-SI" dirty="0" err="1" smtClean="0"/>
              <a:t>president</a:t>
            </a:r>
            <a:r>
              <a:rPr lang="sl-SI" dirty="0" smtClean="0"/>
              <a:t> is Borut Pahor</a:t>
            </a:r>
          </a:p>
          <a:p>
            <a:r>
              <a:rPr lang="sl-SI" dirty="0" smtClean="0"/>
              <a:t>Peter Prevc is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best</a:t>
            </a:r>
            <a:r>
              <a:rPr lang="sl-SI" dirty="0" smtClean="0"/>
              <a:t> </a:t>
            </a:r>
            <a:r>
              <a:rPr lang="sl-SI" dirty="0" err="1" smtClean="0"/>
              <a:t>ski</a:t>
            </a:r>
            <a:r>
              <a:rPr lang="sl-SI" dirty="0" smtClean="0"/>
              <a:t> </a:t>
            </a:r>
            <a:r>
              <a:rPr lang="sl-SI" dirty="0" err="1" smtClean="0"/>
              <a:t>jumper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67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France Prešeren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Born</a:t>
            </a:r>
            <a:r>
              <a:rPr lang="sl-SI" dirty="0" smtClean="0"/>
              <a:t> : 3 December 1800</a:t>
            </a:r>
          </a:p>
          <a:p>
            <a:r>
              <a:rPr lang="sl-SI" dirty="0" err="1" smtClean="0"/>
              <a:t>Died</a:t>
            </a:r>
            <a:r>
              <a:rPr lang="sl-SI" dirty="0" smtClean="0"/>
              <a:t> :  8 </a:t>
            </a:r>
            <a:r>
              <a:rPr lang="sl-SI" dirty="0" err="1" smtClean="0"/>
              <a:t>February</a:t>
            </a:r>
            <a:r>
              <a:rPr lang="sl-SI" dirty="0" smtClean="0"/>
              <a:t> 1849</a:t>
            </a:r>
          </a:p>
          <a:p>
            <a:r>
              <a:rPr lang="sl-SI" dirty="0" err="1" smtClean="0"/>
              <a:t>He</a:t>
            </a:r>
            <a:r>
              <a:rPr lang="sl-SI" dirty="0" smtClean="0"/>
              <a:t> </a:t>
            </a:r>
            <a:r>
              <a:rPr lang="sl-SI" dirty="0" err="1" smtClean="0"/>
              <a:t>rides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national</a:t>
            </a:r>
            <a:r>
              <a:rPr lang="sl-SI" dirty="0" smtClean="0"/>
              <a:t> </a:t>
            </a:r>
            <a:r>
              <a:rPr lang="sl-SI" dirty="0" err="1" smtClean="0"/>
              <a:t>anthem</a:t>
            </a:r>
            <a:r>
              <a:rPr lang="sl-SI" dirty="0" smtClean="0"/>
              <a:t> Zdravljica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err="1" smtClean="0"/>
              <a:t>He</a:t>
            </a:r>
            <a:r>
              <a:rPr lang="sl-SI" dirty="0" smtClean="0"/>
              <a:t> </a:t>
            </a:r>
            <a:r>
              <a:rPr lang="sl-SI" dirty="0" err="1" smtClean="0"/>
              <a:t>was</a:t>
            </a:r>
            <a:r>
              <a:rPr lang="sl-SI" dirty="0" smtClean="0"/>
              <a:t> </a:t>
            </a:r>
            <a:r>
              <a:rPr lang="sl-SI" dirty="0" err="1" smtClean="0"/>
              <a:t>born</a:t>
            </a:r>
            <a:r>
              <a:rPr lang="sl-SI" dirty="0" smtClean="0"/>
              <a:t> in </a:t>
            </a:r>
            <a:r>
              <a:rPr lang="sl-SI" dirty="0" err="1" smtClean="0"/>
              <a:t>this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endParaRPr lang="sl-SI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19" y="3170404"/>
            <a:ext cx="2095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dravljica - slovenska him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894" y="908720"/>
            <a:ext cx="441544" cy="4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1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PETER PREVC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Best</a:t>
            </a:r>
            <a:r>
              <a:rPr lang="sl-SI" dirty="0" smtClean="0"/>
              <a:t> </a:t>
            </a:r>
            <a:r>
              <a:rPr lang="sl-SI" dirty="0" err="1" smtClean="0"/>
              <a:t>ski</a:t>
            </a:r>
            <a:r>
              <a:rPr lang="sl-SI" dirty="0" smtClean="0"/>
              <a:t> </a:t>
            </a:r>
            <a:r>
              <a:rPr lang="sl-SI" dirty="0" err="1" smtClean="0"/>
              <a:t>jumper</a:t>
            </a:r>
            <a:r>
              <a:rPr lang="sl-SI" dirty="0" smtClean="0"/>
              <a:t> in </a:t>
            </a:r>
            <a:r>
              <a:rPr lang="sl-SI" dirty="0" err="1" smtClean="0"/>
              <a:t>Slovenia</a:t>
            </a:r>
            <a:endParaRPr lang="sl-SI" dirty="0" smtClean="0"/>
          </a:p>
          <a:p>
            <a:r>
              <a:rPr lang="sl-SI" dirty="0" err="1" smtClean="0"/>
              <a:t>Born</a:t>
            </a:r>
            <a:r>
              <a:rPr lang="sl-SI" dirty="0" smtClean="0"/>
              <a:t> 20 september 1992</a:t>
            </a:r>
          </a:p>
          <a:p>
            <a:r>
              <a:rPr lang="sl-SI" dirty="0" err="1" smtClean="0"/>
              <a:t>Height</a:t>
            </a:r>
            <a:r>
              <a:rPr lang="sl-SI" dirty="0" smtClean="0"/>
              <a:t>: </a:t>
            </a:r>
            <a:r>
              <a:rPr lang="sl-SI" dirty="0" err="1" smtClean="0"/>
              <a:t>1.82m</a:t>
            </a:r>
            <a:endParaRPr lang="sl-SI" dirty="0" smtClean="0"/>
          </a:p>
          <a:p>
            <a:r>
              <a:rPr lang="sl-SI" dirty="0" err="1" smtClean="0"/>
              <a:t>Ski</a:t>
            </a:r>
            <a:r>
              <a:rPr lang="sl-SI" dirty="0" smtClean="0"/>
              <a:t> </a:t>
            </a:r>
            <a:r>
              <a:rPr lang="sl-SI" dirty="0" err="1" smtClean="0"/>
              <a:t>club</a:t>
            </a:r>
            <a:r>
              <a:rPr lang="sl-SI" dirty="0" smtClean="0"/>
              <a:t> SK Triglav Kranj</a:t>
            </a:r>
          </a:p>
          <a:p>
            <a:r>
              <a:rPr lang="sl-SI" dirty="0" err="1" smtClean="0"/>
              <a:t>Best</a:t>
            </a:r>
            <a:r>
              <a:rPr lang="sl-SI" dirty="0" smtClean="0"/>
              <a:t>: 250m</a:t>
            </a:r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678435" cy="27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</a:t>
            </a:r>
            <a:r>
              <a:rPr lang="sl-SI" dirty="0" smtClean="0">
                <a:solidFill>
                  <a:srgbClr val="7030A0"/>
                </a:solidFill>
              </a:rPr>
              <a:t>Postojna </a:t>
            </a:r>
            <a:r>
              <a:rPr lang="sl-SI" dirty="0" err="1" smtClean="0">
                <a:solidFill>
                  <a:srgbClr val="7030A0"/>
                </a:solidFill>
              </a:rPr>
              <a:t>cave</a:t>
            </a:r>
            <a:r>
              <a:rPr lang="sl-SI" dirty="0" smtClean="0">
                <a:solidFill>
                  <a:srgbClr val="7030A0"/>
                </a:solidFill>
              </a:rPr>
              <a:t>      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Depth</a:t>
            </a:r>
            <a:r>
              <a:rPr lang="sl-SI" dirty="0" smtClean="0"/>
              <a:t>:115m</a:t>
            </a:r>
          </a:p>
          <a:p>
            <a:r>
              <a:rPr lang="sl-SI" dirty="0" err="1" smtClean="0"/>
              <a:t>Olm</a:t>
            </a:r>
            <a:r>
              <a:rPr lang="sl-SI" dirty="0" smtClean="0"/>
              <a:t> </a:t>
            </a:r>
          </a:p>
          <a:p>
            <a:r>
              <a:rPr lang="sl-SI" dirty="0" smtClean="0"/>
              <a:t>Long: 24,120m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240782" cy="18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7223"/>
            <a:ext cx="3240782" cy="25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8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chemeClr val="accent5">
                    <a:lumMod val="50000"/>
                  </a:schemeClr>
                </a:solidFill>
              </a:rPr>
              <a:t>Idria</a:t>
            </a:r>
            <a:r>
              <a:rPr lang="sl-SI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50000"/>
                  </a:schemeClr>
                </a:solidFill>
              </a:rPr>
              <a:t>lace</a:t>
            </a:r>
            <a:endParaRPr lang="sl-SI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448272" cy="286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26803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Luka Koper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Central </a:t>
            </a:r>
            <a:r>
              <a:rPr lang="sl-SI" dirty="0" err="1" smtClean="0"/>
              <a:t>Europe</a:t>
            </a:r>
            <a:r>
              <a:rPr lang="sl-SI" dirty="0" smtClean="0"/>
              <a:t> </a:t>
            </a:r>
            <a:r>
              <a:rPr lang="sl-SI" dirty="0" err="1" smtClean="0"/>
              <a:t>connection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sea</a:t>
            </a:r>
            <a:endParaRPr lang="sl-SI" dirty="0" smtClean="0"/>
          </a:p>
          <a:p>
            <a:r>
              <a:rPr lang="sl-SI" dirty="0" err="1" smtClean="0"/>
              <a:t>Record</a:t>
            </a:r>
            <a:r>
              <a:rPr lang="sl-SI" dirty="0" smtClean="0"/>
              <a:t> </a:t>
            </a:r>
            <a:r>
              <a:rPr lang="sl-SI" dirty="0" err="1" smtClean="0"/>
              <a:t>year</a:t>
            </a:r>
            <a:r>
              <a:rPr lang="sl-SI" dirty="0" smtClean="0"/>
              <a:t> 2015:more </a:t>
            </a:r>
            <a:r>
              <a:rPr lang="sl-SI" dirty="0" err="1" smtClean="0"/>
              <a:t>than</a:t>
            </a:r>
            <a:r>
              <a:rPr lang="sl-SI" dirty="0" smtClean="0"/>
              <a:t> 20 </a:t>
            </a:r>
            <a:r>
              <a:rPr lang="sl-SI" dirty="0" err="1" smtClean="0"/>
              <a:t>million</a:t>
            </a:r>
            <a:r>
              <a:rPr lang="sl-SI" dirty="0" smtClean="0"/>
              <a:t> </a:t>
            </a:r>
            <a:r>
              <a:rPr lang="sl-SI" dirty="0" err="1" smtClean="0"/>
              <a:t>tons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cargo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7251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1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C000"/>
                </a:solidFill>
              </a:rPr>
              <a:t>Ljubljana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7112" y="1628800"/>
            <a:ext cx="8229600" cy="4526280"/>
          </a:xfrm>
        </p:spPr>
        <p:txBody>
          <a:bodyPr/>
          <a:lstStyle/>
          <a:p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capital</a:t>
            </a:r>
            <a:r>
              <a:rPr lang="sl-SI" dirty="0" smtClean="0"/>
              <a:t> </a:t>
            </a:r>
            <a:r>
              <a:rPr lang="sl-SI" dirty="0" err="1" smtClean="0"/>
              <a:t>city</a:t>
            </a:r>
            <a:r>
              <a:rPr lang="sl-SI" dirty="0" smtClean="0"/>
              <a:t>….</a:t>
            </a:r>
            <a:r>
              <a:rPr lang="sl-SI" dirty="0" err="1" smtClean="0"/>
              <a:t>sometimes</a:t>
            </a:r>
            <a:r>
              <a:rPr lang="sl-SI" dirty="0" smtClean="0"/>
              <a:t> Emona </a:t>
            </a:r>
            <a:r>
              <a:rPr lang="sl-SI" dirty="0" err="1" smtClean="0"/>
              <a:t>where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Romans </a:t>
            </a:r>
            <a:r>
              <a:rPr lang="sl-SI" dirty="0" err="1" smtClean="0"/>
              <a:t>lived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1" y="3501008"/>
            <a:ext cx="3600400" cy="20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>
            <a:off x="4274791" y="4365104"/>
            <a:ext cx="9452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91" y="3478627"/>
            <a:ext cx="3415791" cy="20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7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chemeClr val="accent6">
                    <a:lumMod val="90000"/>
                  </a:schemeClr>
                </a:solidFill>
              </a:rPr>
              <a:t>Animals</a:t>
            </a:r>
            <a:endParaRPr lang="sl-SI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Endangered</a:t>
            </a:r>
            <a:r>
              <a:rPr lang="sl-SI" dirty="0" smtClean="0"/>
              <a:t> </a:t>
            </a:r>
            <a:r>
              <a:rPr lang="sl-SI" dirty="0" err="1" smtClean="0"/>
              <a:t>animals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13636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bodieko.si/wp-content/uploads/2013/04/evropski-je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03" y="2420888"/>
            <a:ext cx="226854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unior.si/images/uploads/aktualno/20_medv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420889"/>
            <a:ext cx="208823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arn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varn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136</TotalTime>
  <Words>128</Words>
  <Application>Microsoft Office PowerPoint</Application>
  <PresentationFormat>Diaprojekcija na zaslonu (4:3)</PresentationFormat>
  <Paragraphs>36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Livarna</vt:lpstr>
      <vt:lpstr>SLOVENIA</vt:lpstr>
      <vt:lpstr>SLOVENIA</vt:lpstr>
      <vt:lpstr>France Prešeren</vt:lpstr>
      <vt:lpstr>PETER PREVC</vt:lpstr>
      <vt:lpstr>       Postojna cave      </vt:lpstr>
      <vt:lpstr>Idria lace</vt:lpstr>
      <vt:lpstr>Luka Koper</vt:lpstr>
      <vt:lpstr>Ljubljana</vt:lpstr>
      <vt:lpstr>Animals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SLOVENIA</dc:title>
  <dc:creator>Ucenec</dc:creator>
  <cp:lastModifiedBy>Ucenec</cp:lastModifiedBy>
  <cp:revision>16</cp:revision>
  <dcterms:created xsi:type="dcterms:W3CDTF">2016-03-25T07:09:05Z</dcterms:created>
  <dcterms:modified xsi:type="dcterms:W3CDTF">2016-05-06T05:53:31Z</dcterms:modified>
</cp:coreProperties>
</file>