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77" r:id="rId6"/>
    <p:sldId id="260" r:id="rId7"/>
    <p:sldId id="278" r:id="rId8"/>
    <p:sldId id="261" r:id="rId9"/>
    <p:sldId id="279" r:id="rId10"/>
    <p:sldId id="280" r:id="rId11"/>
    <p:sldId id="281" r:id="rId12"/>
    <p:sldId id="282" r:id="rId13"/>
    <p:sldId id="283" r:id="rId14"/>
    <p:sldId id="286" r:id="rId15"/>
    <p:sldId id="284" r:id="rId16"/>
    <p:sldId id="285" r:id="rId17"/>
    <p:sldId id="287" r:id="rId18"/>
    <p:sldId id="262" r:id="rId19"/>
    <p:sldId id="263" r:id="rId20"/>
    <p:sldId id="264" r:id="rId21"/>
    <p:sldId id="265" r:id="rId22"/>
    <p:sldId id="288" r:id="rId23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03F5-2F71-416D-89A0-AE9ECE037158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2B6-421F-4E81-A966-59138B21DC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7000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5256585"/>
          </a:xfrm>
        </p:spPr>
        <p:txBody>
          <a:bodyPr>
            <a:normAutofit/>
          </a:bodyPr>
          <a:lstStyle/>
          <a:p>
            <a:r>
              <a:rPr lang="pl-PL" dirty="0" smtClean="0"/>
              <a:t>Gimnazjum im. ks. Jana </a:t>
            </a:r>
            <a:br>
              <a:rPr lang="pl-PL" dirty="0" smtClean="0"/>
            </a:br>
            <a:r>
              <a:rPr lang="pl-PL" dirty="0" smtClean="0"/>
              <a:t>Twardowskiego w </a:t>
            </a:r>
            <a:br>
              <a:rPr lang="pl-PL" dirty="0" smtClean="0"/>
            </a:br>
            <a:r>
              <a:rPr lang="pl-PL" dirty="0" smtClean="0"/>
              <a:t>Rozogach, </a:t>
            </a:r>
            <a:br>
              <a:rPr lang="pl-PL" dirty="0" smtClean="0"/>
            </a:br>
            <a:r>
              <a:rPr lang="pl-PL" dirty="0" smtClean="0"/>
              <a:t>oddział w Dąbrowach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Priest</a:t>
            </a:r>
            <a:r>
              <a:rPr lang="pl-PL" dirty="0" smtClean="0"/>
              <a:t> Jan </a:t>
            </a:r>
            <a:r>
              <a:rPr lang="pl-PL" dirty="0" err="1" smtClean="0"/>
              <a:t>Twardowski's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Gimnazjum in Rozogi, </a:t>
            </a:r>
            <a:br>
              <a:rPr lang="pl-PL" dirty="0" smtClean="0"/>
            </a:br>
            <a:r>
              <a:rPr lang="pl-PL" dirty="0" err="1" smtClean="0"/>
              <a:t>department</a:t>
            </a:r>
            <a:r>
              <a:rPr lang="pl-PL" dirty="0" smtClean="0"/>
              <a:t> in Dąbrowy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4926547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321_08_15_57_Pr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8" y="1118647"/>
            <a:ext cx="8982925" cy="5046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39552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We live in the </a:t>
            </a:r>
            <a:r>
              <a:rPr lang="en-US" sz="2400" b="1" i="1" dirty="0" err="1" smtClean="0"/>
              <a:t>Kurpian</a:t>
            </a:r>
            <a:r>
              <a:rPr lang="en-US" sz="2400" b="1" i="1" dirty="0" smtClean="0"/>
              <a:t> District and our village is famous for the </a:t>
            </a:r>
            <a:r>
              <a:rPr lang="en-US" sz="2400" b="1" i="1" dirty="0" err="1" smtClean="0"/>
              <a:t>Kurpian</a:t>
            </a:r>
            <a:r>
              <a:rPr lang="en-US" sz="2400" b="1" i="1" dirty="0" smtClean="0"/>
              <a:t> culture and </a:t>
            </a:r>
            <a:r>
              <a:rPr lang="pl-PL" sz="2400" b="1" i="1" dirty="0" smtClean="0"/>
              <a:t>t</a:t>
            </a:r>
            <a:r>
              <a:rPr lang="en-US" sz="2400" b="1" i="1" dirty="0" err="1" smtClean="0"/>
              <a:t>raditions</a:t>
            </a:r>
            <a:r>
              <a:rPr lang="en-US" sz="2400" b="1" i="1" dirty="0" smtClean="0"/>
              <a:t>.</a:t>
            </a:r>
            <a:r>
              <a:rPr lang="pl-PL" sz="2400" b="1" i="1" dirty="0" smtClean="0"/>
              <a:t> Julia </a:t>
            </a:r>
            <a:r>
              <a:rPr lang="pl-PL" sz="2400" b="1" i="1" dirty="0" err="1" smtClean="0"/>
              <a:t>is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wearing</a:t>
            </a:r>
            <a:r>
              <a:rPr lang="pl-PL" sz="2400" b="1" i="1" dirty="0" smtClean="0"/>
              <a:t> the </a:t>
            </a:r>
            <a:r>
              <a:rPr lang="pl-PL" sz="2400" b="1" i="1" dirty="0" err="1" smtClean="0"/>
              <a:t>regional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girl’s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costume</a:t>
            </a:r>
            <a:r>
              <a:rPr lang="pl-PL" sz="2400" b="1" i="1" dirty="0" smtClean="0"/>
              <a:t>.</a:t>
            </a:r>
            <a:endParaRPr lang="pl-PL" sz="24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6383890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321_08_16_10_Pr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5204533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321_08_16_52_Pr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5" y="0"/>
            <a:ext cx="3852863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266498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321_08_18_42_Pr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5" y="0"/>
            <a:ext cx="3852863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89199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2808312"/>
          </a:xfrm>
        </p:spPr>
        <p:txBody>
          <a:bodyPr/>
          <a:lstStyle/>
          <a:p>
            <a:r>
              <a:rPr lang="pl-PL" dirty="0"/>
              <a:t>Już od wieków </a:t>
            </a:r>
            <a:r>
              <a:rPr lang="pl-PL" dirty="0" smtClean="0"/>
              <a:t>nasze prababcie zajmowały </a:t>
            </a:r>
            <a:r>
              <a:rPr lang="pl-PL" dirty="0"/>
              <a:t>się </a:t>
            </a:r>
            <a:r>
              <a:rPr lang="pl-PL" dirty="0" smtClean="0"/>
              <a:t>rękodziełem </a:t>
            </a:r>
            <a:r>
              <a:rPr lang="pl-PL" dirty="0"/>
              <a:t>oraz </a:t>
            </a:r>
            <a:br>
              <a:rPr lang="pl-PL" dirty="0"/>
            </a:br>
            <a:r>
              <a:rPr lang="pl-PL" dirty="0"/>
              <a:t>wspaniałymi </a:t>
            </a:r>
            <a:r>
              <a:rPr lang="pl-PL" dirty="0" smtClean="0"/>
              <a:t>zdobieniami np. wycinankami czy wielkanocnymi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palmami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3356" y="371703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Our great - grandmothers, grandmothers and mothers have been cultivating </a:t>
            </a:r>
            <a:r>
              <a:rPr lang="en-US" sz="3200" i="1" dirty="0" smtClean="0"/>
              <a:t>the </a:t>
            </a:r>
            <a:r>
              <a:rPr lang="en-US" sz="3200" i="1" dirty="0"/>
              <a:t>traditional craftwork, </a:t>
            </a:r>
            <a:r>
              <a:rPr lang="en-US" sz="3200" i="1" dirty="0" err="1"/>
              <a:t>embroidary</a:t>
            </a:r>
            <a:r>
              <a:rPr lang="en-US" sz="3200" i="1" dirty="0"/>
              <a:t>, cut outs, </a:t>
            </a:r>
            <a:r>
              <a:rPr lang="pl-PL" sz="3200" i="1" dirty="0" smtClean="0"/>
              <a:t>c</a:t>
            </a:r>
            <a:r>
              <a:rPr lang="en-US" sz="3200" i="1" dirty="0" err="1" smtClean="0"/>
              <a:t>rocheting</a:t>
            </a:r>
            <a:r>
              <a:rPr lang="en-US" sz="3200" i="1" dirty="0" smtClean="0"/>
              <a:t> </a:t>
            </a:r>
            <a:r>
              <a:rPr lang="en-US" sz="3200" i="1" dirty="0"/>
              <a:t>and weaving for </a:t>
            </a:r>
            <a:r>
              <a:rPr lang="en-US" sz="3200" i="1" dirty="0" smtClean="0"/>
              <a:t>centuries</a:t>
            </a:r>
            <a:r>
              <a:rPr lang="en-US" sz="3200" i="1" dirty="0"/>
              <a:t>.</a:t>
            </a:r>
            <a:endParaRPr lang="pl-PL" sz="32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079909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321_08_18_29_Pr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5" y="0"/>
            <a:ext cx="385286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3164693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321_08_18_21_Pr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37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899592" y="476672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Robimy</a:t>
            </a:r>
            <a:r>
              <a:rPr lang="en-US" b="1" dirty="0" smtClean="0"/>
              <a:t> </a:t>
            </a:r>
            <a:r>
              <a:rPr lang="en-US" b="1" dirty="0" err="1" smtClean="0"/>
              <a:t>także</a:t>
            </a:r>
            <a:r>
              <a:rPr lang="pl-PL" b="1" dirty="0" smtClean="0"/>
              <a:t> </a:t>
            </a:r>
            <a:r>
              <a:rPr lang="en-US" b="1" dirty="0" err="1" smtClean="0"/>
              <a:t>rzeźby</a:t>
            </a:r>
            <a:r>
              <a:rPr lang="en-US" b="1" dirty="0" smtClean="0"/>
              <a:t> z</a:t>
            </a:r>
            <a:r>
              <a:rPr lang="pl-PL" b="1" dirty="0" smtClean="0"/>
              <a:t> </a:t>
            </a:r>
            <a:r>
              <a:rPr lang="en-US" b="1" dirty="0" err="1" smtClean="0"/>
              <a:t>ciasta</a:t>
            </a:r>
            <a:r>
              <a:rPr lang="en-US" b="1" dirty="0" smtClean="0"/>
              <a:t>. </a:t>
            </a:r>
          </a:p>
          <a:p>
            <a:r>
              <a:rPr lang="en-US" sz="2000" b="1" i="1" dirty="0" smtClean="0"/>
              <a:t>We also make sculptures of dough</a:t>
            </a:r>
            <a:r>
              <a:rPr lang="pl-PL" sz="2000" b="1" i="1" dirty="0" smtClean="0"/>
              <a:t>.</a:t>
            </a:r>
            <a:endParaRPr lang="pl-PL" sz="20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9914712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7731085" cy="2232249"/>
          </a:xfrm>
        </p:spPr>
        <p:txBody>
          <a:bodyPr/>
          <a:lstStyle/>
          <a:p>
            <a:pPr algn="l"/>
            <a:r>
              <a:rPr lang="pl-PL" sz="2800" dirty="0"/>
              <a:t>W naszym oddziale szkoły w Dąbrowach </a:t>
            </a:r>
            <a:br>
              <a:rPr lang="pl-PL" sz="2800" dirty="0"/>
            </a:br>
            <a:r>
              <a:rPr lang="pl-PL" sz="2800" dirty="0"/>
              <a:t>mamy salkę regionalną, skąd pochodzą </a:t>
            </a:r>
            <a:br>
              <a:rPr lang="pl-PL" sz="2800" dirty="0"/>
            </a:br>
            <a:r>
              <a:rPr lang="pl-PL" sz="2800" dirty="0"/>
              <a:t>niektóre </a:t>
            </a:r>
            <a:r>
              <a:rPr lang="pl-PL" sz="2800" dirty="0" smtClean="0"/>
              <a:t>zdjęcia</a:t>
            </a:r>
            <a:r>
              <a:rPr lang="pl-PL" sz="2800" dirty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2852936"/>
            <a:ext cx="7587069" cy="2592288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/>
              <a:t>In the department in </a:t>
            </a:r>
            <a:r>
              <a:rPr lang="en-US" sz="2800" b="1" i="1" dirty="0" err="1"/>
              <a:t>Dąbrowy</a:t>
            </a:r>
            <a:r>
              <a:rPr lang="en-US" sz="2800" b="1" i="1" dirty="0"/>
              <a:t>, we have a </a:t>
            </a:r>
            <a:r>
              <a:rPr lang="en-US" sz="2800" b="1" i="1" dirty="0" smtClean="0"/>
              <a:t>small </a:t>
            </a:r>
            <a:r>
              <a:rPr lang="en-US" sz="2800" b="1" i="1" dirty="0"/>
              <a:t>Regional Culture Room, where we </a:t>
            </a:r>
            <a:r>
              <a:rPr lang="en-US" sz="2800" b="1" i="1" dirty="0" smtClean="0"/>
              <a:t>store </a:t>
            </a:r>
            <a:r>
              <a:rPr lang="en-US" sz="2800" b="1" i="1" dirty="0"/>
              <a:t>some of our traditional craftwork </a:t>
            </a:r>
            <a:r>
              <a:rPr lang="en-US" sz="2800" b="1" i="1" dirty="0" smtClean="0"/>
              <a:t>and </a:t>
            </a:r>
            <a:r>
              <a:rPr lang="en-US" sz="2800" b="1" i="1" dirty="0"/>
              <a:t>some pictures </a:t>
            </a:r>
            <a:r>
              <a:rPr lang="en-US" sz="2800" b="1" i="1" dirty="0" smtClean="0"/>
              <a:t>in </a:t>
            </a:r>
            <a:r>
              <a:rPr lang="en-US" sz="2800" b="1" i="1" dirty="0"/>
              <a:t>the presentation are taken there.</a:t>
            </a:r>
            <a:endParaRPr lang="pl-PL" sz="28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1455683"/>
      </p:ext>
    </p:extLst>
  </p:cSld>
  <p:clrMapOvr>
    <a:masterClrMapping/>
  </p:clrMapOvr>
  <p:transition spd="slow" advClick="0" advTm="2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21_1106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560840" cy="46019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rostokąt 2"/>
          <p:cNvSpPr/>
          <p:nvPr/>
        </p:nvSpPr>
        <p:spPr>
          <a:xfrm>
            <a:off x="1115616" y="26064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To są przykłady naszych regionalnych wycinanek.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99592" y="629981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These are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some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examples</a:t>
            </a:r>
            <a:r>
              <a:rPr lang="pl-PL" sz="2400" b="1" i="1" dirty="0" smtClean="0"/>
              <a:t> of</a:t>
            </a:r>
            <a:r>
              <a:rPr lang="en-US" sz="2400" b="1" i="1" dirty="0" smtClean="0"/>
              <a:t> our regional traditional cutouts.</a:t>
            </a:r>
            <a:endParaRPr lang="pl-PL" sz="24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7066862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21_1106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04256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18_1251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908"/>
            <a:ext cx="9144000" cy="548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899604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21_110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232" y="1387252"/>
            <a:ext cx="6823720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755576" y="476672"/>
            <a:ext cx="757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Stała ekspozycja papierowych palm w naszej Sali Regionalnej.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467544" y="53998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We have our traditional </a:t>
            </a:r>
            <a:r>
              <a:rPr lang="pl-PL" sz="2800" b="1" i="1" dirty="0" smtClean="0"/>
              <a:t> </a:t>
            </a:r>
            <a:r>
              <a:rPr lang="en-GB" sz="2800" b="1" i="1" dirty="0" smtClean="0"/>
              <a:t>paper</a:t>
            </a:r>
            <a:r>
              <a:rPr lang="pl-PL" sz="2800" b="1" i="1" dirty="0" smtClean="0"/>
              <a:t> </a:t>
            </a:r>
            <a:r>
              <a:rPr lang="en-US" sz="2800" b="1" i="1" dirty="0" smtClean="0"/>
              <a:t>palms exhibited in the</a:t>
            </a:r>
            <a:r>
              <a:rPr lang="pl-PL" sz="2800" b="1" i="1" dirty="0" smtClean="0"/>
              <a:t> </a:t>
            </a:r>
            <a:r>
              <a:rPr lang="en-US" sz="2800" b="1" i="1" dirty="0" smtClean="0"/>
              <a:t>regional chamber.</a:t>
            </a:r>
            <a:endParaRPr lang="en-US" sz="28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8526938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21_1107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226743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m\Desktop\cooltext1771156832137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19175"/>
          </a:xfrm>
          <a:prstGeom prst="rect">
            <a:avLst/>
          </a:prstGeom>
          <a:noFill/>
        </p:spPr>
      </p:pic>
      <p:pic>
        <p:nvPicPr>
          <p:cNvPr id="1026" name="Picture 2" descr="C:\Users\dom\Desktop\Kacper\o-ma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36104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7584898"/>
      </p:ext>
    </p:extLst>
  </p:cSld>
  <p:clrMapOvr>
    <a:masterClrMapping/>
  </p:clrMapOvr>
  <p:transition spd="slow" advClick="0" advTm="7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057532"/>
          </a:xfrm>
        </p:spPr>
        <p:txBody>
          <a:bodyPr/>
          <a:lstStyle/>
          <a:p>
            <a:pPr algn="ctr"/>
            <a:r>
              <a:rPr lang="en-US" dirty="0" err="1"/>
              <a:t>Jesteśmy</a:t>
            </a:r>
            <a:r>
              <a:rPr lang="en-US" dirty="0"/>
              <a:t> </a:t>
            </a:r>
            <a:r>
              <a:rPr lang="en-US" dirty="0" err="1"/>
              <a:t>uczniami</a:t>
            </a:r>
            <a:r>
              <a:rPr lang="en-US" dirty="0"/>
              <a:t> </a:t>
            </a:r>
            <a:r>
              <a:rPr lang="en-US" dirty="0" err="1"/>
              <a:t>klasy</a:t>
            </a:r>
            <a:r>
              <a:rPr lang="en-US" dirty="0"/>
              <a:t> I.D </a:t>
            </a:r>
            <a:br>
              <a:rPr lang="en-US" dirty="0"/>
            </a:br>
            <a:r>
              <a:rPr lang="en-US" dirty="0" err="1"/>
              <a:t>gimnazjum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 are students of class I D </a:t>
            </a:r>
            <a:br>
              <a:rPr lang="en-US" dirty="0"/>
            </a:br>
            <a:r>
              <a:rPr lang="en-US" dirty="0"/>
              <a:t>junior high school.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2980695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18_1251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914682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57161" cy="2952328"/>
          </a:xfrm>
        </p:spPr>
        <p:txBody>
          <a:bodyPr/>
          <a:lstStyle/>
          <a:p>
            <a:r>
              <a:rPr lang="pl-PL" dirty="0"/>
              <a:t>Uczymy się : matematyki, historii, </a:t>
            </a:r>
            <a:r>
              <a:rPr lang="pl-PL" dirty="0" smtClean="0"/>
              <a:t>geografii</a:t>
            </a:r>
            <a:r>
              <a:rPr lang="pl-PL" dirty="0"/>
              <a:t>, fizyki, biologii, chemii, </a:t>
            </a:r>
            <a:r>
              <a:rPr lang="pl-PL" dirty="0" smtClean="0"/>
              <a:t>muzyki</a:t>
            </a:r>
            <a:r>
              <a:rPr lang="pl-PL" dirty="0"/>
              <a:t>, plastyki, </a:t>
            </a:r>
            <a:r>
              <a:rPr lang="pl-PL" dirty="0" smtClean="0"/>
              <a:t>w-f</a:t>
            </a:r>
            <a:r>
              <a:rPr lang="pl-PL" dirty="0"/>
              <a:t>, religii, </a:t>
            </a:r>
            <a:r>
              <a:rPr lang="pl-PL" dirty="0" smtClean="0"/>
              <a:t>języka </a:t>
            </a:r>
            <a:r>
              <a:rPr lang="pl-PL" dirty="0"/>
              <a:t>polskiego, angielskiego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smtClean="0"/>
              <a:t>niemieckiego.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3573016"/>
            <a:ext cx="79208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</a:rPr>
              <a:t>We study: </a:t>
            </a:r>
            <a:r>
              <a:rPr lang="en-GB" sz="3200" dirty="0">
                <a:solidFill>
                  <a:prstClr val="white"/>
                </a:solidFill>
                <a:ea typeface="+mj-ea"/>
              </a:rPr>
              <a:t>maths</a:t>
            </a:r>
            <a:r>
              <a:rPr lang="en-US" sz="3200" dirty="0">
                <a:solidFill>
                  <a:prstClr val="white"/>
                </a:solidFill>
                <a:ea typeface="+mj-ea"/>
              </a:rPr>
              <a:t>, history, </a:t>
            </a:r>
            <a:br>
              <a:rPr lang="en-US" sz="3200" dirty="0">
                <a:solidFill>
                  <a:prstClr val="white"/>
                </a:solidFill>
                <a:ea typeface="+mj-ea"/>
              </a:rPr>
            </a:br>
            <a:r>
              <a:rPr lang="en-US" sz="3200" dirty="0">
                <a:solidFill>
                  <a:prstClr val="white"/>
                </a:solidFill>
                <a:ea typeface="+mj-ea"/>
              </a:rPr>
              <a:t>geography, science, biology, music, art, P.E., R.E., Polish, English, German.</a:t>
            </a:r>
            <a:r>
              <a:rPr lang="pl-PL" sz="3200" dirty="0">
                <a:solidFill>
                  <a:prstClr val="white"/>
                </a:solidFill>
                <a:ea typeface="+mj-ea"/>
              </a:rPr>
              <a:t/>
            </a:r>
            <a:br>
              <a:rPr lang="pl-PL" sz="3200" dirty="0">
                <a:solidFill>
                  <a:prstClr val="white"/>
                </a:solidFill>
                <a:ea typeface="+mj-ea"/>
              </a:rPr>
            </a:b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559242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18_1253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611728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777612"/>
          </a:xfrm>
        </p:spPr>
        <p:txBody>
          <a:bodyPr/>
          <a:lstStyle/>
          <a:p>
            <a:r>
              <a:rPr lang="pl-PL" dirty="0"/>
              <a:t>W naszej szkole mamy nową salę </a:t>
            </a:r>
            <a:br>
              <a:rPr lang="pl-PL" dirty="0"/>
            </a:br>
            <a:r>
              <a:rPr lang="pl-PL" dirty="0"/>
              <a:t>sportową i komputerową.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In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 we </a:t>
            </a:r>
            <a:r>
              <a:rPr lang="pl-PL" dirty="0" err="1"/>
              <a:t>have</a:t>
            </a:r>
            <a:r>
              <a:rPr lang="pl-PL" dirty="0"/>
              <a:t> a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sports</a:t>
            </a:r>
            <a:r>
              <a:rPr lang="pl-PL" dirty="0"/>
              <a:t> </a:t>
            </a:r>
            <a:r>
              <a:rPr lang="pl-PL" dirty="0" smtClean="0"/>
              <a:t>hall </a:t>
            </a:r>
            <a:r>
              <a:rPr lang="pl-PL" dirty="0"/>
              <a:t>and a small </a:t>
            </a:r>
            <a:r>
              <a:rPr lang="pl-PL" dirty="0" err="1"/>
              <a:t>computer</a:t>
            </a:r>
            <a:r>
              <a:rPr lang="pl-PL" dirty="0"/>
              <a:t> </a:t>
            </a:r>
            <a:r>
              <a:rPr lang="pl-PL" dirty="0" err="1"/>
              <a:t>room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Mamy także duże boisko szkolne.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We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a big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court</a:t>
            </a:r>
            <a:r>
              <a:rPr lang="pl-PL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3106586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21_0847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699680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321_08_17_47_Pr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64" y="0"/>
            <a:ext cx="385286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827584" y="1886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smtClean="0"/>
              <a:t>Mieszkamy na Zielonych Kurpiach. Nasza wioska słynie z bogatej historii i kultury kurpiowskiej .</a:t>
            </a:r>
            <a:endParaRPr lang="pl-PL" sz="20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7" y="6254478"/>
            <a:ext cx="2006833" cy="60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566542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TM01972873[[fn=Lato]]</Template>
  <TotalTime>158</TotalTime>
  <Words>217</Words>
  <Application>Microsoft Office PowerPoint</Application>
  <PresentationFormat>Pokaz na ekranie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Summer</vt:lpstr>
      <vt:lpstr>Gimnazjum im. ks. Jana  Twardowskiego w  Rozogach,  oddział w Dąbrowach  Priest Jan Twardowski's  Gimnazjum in Rozogi,  department in Dąbrowy</vt:lpstr>
      <vt:lpstr>Slajd 2</vt:lpstr>
      <vt:lpstr>Jesteśmy uczniami klasy I.D  gimnazjum.  We are students of class I D  junior high school.</vt:lpstr>
      <vt:lpstr>Slajd 4</vt:lpstr>
      <vt:lpstr>Uczymy się : matematyki, historii, geografii, fizyki, biologii, chemii, muzyki, plastyki, w-f, religii, języka polskiego, angielskiego  i niemieckiego.</vt:lpstr>
      <vt:lpstr>Slajd 6</vt:lpstr>
      <vt:lpstr>W naszej szkole mamy nową salę  sportową i komputerową.  In our school we have a new sports hall and a small computer room.  Mamy także duże boisko szkolne.  We also have a big school court.</vt:lpstr>
      <vt:lpstr>Slajd 8</vt:lpstr>
      <vt:lpstr>Slajd 9</vt:lpstr>
      <vt:lpstr>Slajd 10</vt:lpstr>
      <vt:lpstr>Slajd 11</vt:lpstr>
      <vt:lpstr>Slajd 12</vt:lpstr>
      <vt:lpstr>Slajd 13</vt:lpstr>
      <vt:lpstr>Już od wieków nasze prababcie zajmowały się rękodziełem oraz  wspaniałymi zdobieniami np. wycinankami czy wielkanocnymi  palmami.</vt:lpstr>
      <vt:lpstr>Slajd 15</vt:lpstr>
      <vt:lpstr>Slajd 16</vt:lpstr>
      <vt:lpstr>W naszym oddziale szkoły w Dąbrowach  mamy salkę regionalną, skąd pochodzą  niektóre zdjęcia. 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Gimnazjum im. ks. Jana  Twardowskiego w  Rozogach  oddział w Dąbrowach  Priest Jan Twardowski's  Gimnazjum in Rozogi,  department in Dąbrowy</dc:title>
  <dc:creator>Anita</dc:creator>
  <cp:lastModifiedBy>dom</cp:lastModifiedBy>
  <cp:revision>22</cp:revision>
  <dcterms:created xsi:type="dcterms:W3CDTF">2016-04-04T12:13:29Z</dcterms:created>
  <dcterms:modified xsi:type="dcterms:W3CDTF">2016-04-21T15:30:59Z</dcterms:modified>
</cp:coreProperties>
</file>