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  <p:sldId id="262" r:id="rId4"/>
    <p:sldId id="258" r:id="rId5"/>
    <p:sldId id="259" r:id="rId6"/>
    <p:sldId id="263" r:id="rId7"/>
    <p:sldId id="264" r:id="rId8"/>
    <p:sldId id="260" r:id="rId9"/>
    <p:sldId id="268" r:id="rId10"/>
    <p:sldId id="269" r:id="rId11"/>
    <p:sldId id="270" r:id="rId12"/>
    <p:sldId id="271" r:id="rId13"/>
    <p:sldId id="261" r:id="rId14"/>
    <p:sldId id="272" r:id="rId15"/>
    <p:sldId id="273" r:id="rId16"/>
    <p:sldId id="265" r:id="rId17"/>
    <p:sldId id="266" r:id="rId18"/>
    <p:sldId id="274" r:id="rId1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72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6822BEC-C551-423B-9EB4-C0A7E79913B5}" type="datetimeFigureOut">
              <a:rPr lang="sl-SI" smtClean="0"/>
              <a:pPr/>
              <a:t>6.5.2016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6A16D20-1E8F-4684-BC20-1F74F3B9BE42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s://en.wikipedia.org/wiki/File:Maribor_Lent.jpg" TargetMode="Externa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43808" y="1268760"/>
            <a:ext cx="2880320" cy="1143000"/>
          </a:xfrm>
        </p:spPr>
        <p:txBody>
          <a:bodyPr/>
          <a:lstStyle/>
          <a:p>
            <a:pPr algn="just"/>
            <a:r>
              <a:rPr lang="sl-SI" dirty="0" smtClean="0">
                <a:solidFill>
                  <a:srgbClr val="92D050"/>
                </a:solidFill>
              </a:rPr>
              <a:t>SLOVENIA</a:t>
            </a:r>
            <a:endParaRPr lang="sl-SI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8920"/>
            <a:ext cx="5243513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01618"/>
            <a:ext cx="2491158" cy="168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3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IZOLA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It has 15687 inhabitants.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3448735" y="6466043"/>
            <a:ext cx="2548128" cy="92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izola.si/wp-content/uploads/2015/01/Izo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57001"/>
            <a:ext cx="4392488" cy="15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tatic2.bergfex.com/images/downsized/96/b82ca258e4ca7e96_0ba72867d27471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6" y="3356992"/>
            <a:ext cx="3238542" cy="21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www.izola.info/pic/gallery/big/izola_gallery_52_3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54" y="3307432"/>
            <a:ext cx="3914056" cy="22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PIRAN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Is one of the oldest towns in Slovenia.</a:t>
            </a:r>
          </a:p>
          <a:p>
            <a:r>
              <a:rPr lang="sl-SI" dirty="0" smtClean="0"/>
              <a:t>It was populate alredy in 670.</a:t>
            </a:r>
          </a:p>
          <a:p>
            <a:r>
              <a:rPr lang="sl-SI" dirty="0" smtClean="0"/>
              <a:t>Piran has 4092 inhabitants.</a:t>
            </a:r>
            <a:endParaRPr lang="sl-SI" dirty="0"/>
          </a:p>
        </p:txBody>
      </p:sp>
      <p:pic>
        <p:nvPicPr>
          <p:cNvPr id="5124" name="Picture 4" descr="https://upload.wikimedia.org/wikipedia/commons/5/53/Piran_Stadt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4464496" cy="25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i1.trekearth.com/photos/19720/br2010-9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8338"/>
            <a:ext cx="2920725" cy="194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ANKARAN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It has 2984 inhabitants.</a:t>
            </a:r>
          </a:p>
          <a:p>
            <a:r>
              <a:rPr lang="sl-SI" dirty="0" smtClean="0"/>
              <a:t>Is a touristy town.</a:t>
            </a:r>
            <a:endParaRPr lang="sl-SI" dirty="0"/>
          </a:p>
        </p:txBody>
      </p:sp>
      <p:pic>
        <p:nvPicPr>
          <p:cNvPr id="6148" name="Picture 4" descr="http://www.landscape.si/uploads/images/r_1680_2520/en_landscape-park-ankaran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645024"/>
            <a:ext cx="416324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86334"/>
            <a:ext cx="3461150" cy="16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4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MURSKA SOBOTA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Is </a:t>
            </a:r>
            <a:r>
              <a:rPr lang="sl-SI" dirty="0" err="1" smtClean="0"/>
              <a:t>capital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Prekmurje.</a:t>
            </a:r>
          </a:p>
          <a:p>
            <a:r>
              <a:rPr lang="sl-SI" dirty="0" smtClean="0"/>
              <a:t>Murska Sobota is along the river Mura.</a:t>
            </a:r>
          </a:p>
          <a:p>
            <a:r>
              <a:rPr lang="sl-SI" dirty="0" smtClean="0"/>
              <a:t>It </a:t>
            </a:r>
            <a:r>
              <a:rPr lang="sl-SI" dirty="0" err="1" smtClean="0"/>
              <a:t>has</a:t>
            </a:r>
            <a:r>
              <a:rPr lang="sl-SI" dirty="0" smtClean="0"/>
              <a:t> 20.080 </a:t>
            </a:r>
            <a:r>
              <a:rPr lang="sl-SI" dirty="0" err="1" smtClean="0"/>
              <a:t>inhabitants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17032"/>
            <a:ext cx="3260773" cy="215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686556"/>
            <a:ext cx="3024336" cy="210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9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024744" cy="1143000"/>
          </a:xfrm>
        </p:spPr>
        <p:txBody>
          <a:bodyPr/>
          <a:lstStyle/>
          <a:p>
            <a:r>
              <a:rPr lang="sl-SI" dirty="0" smtClean="0"/>
              <a:t>LENDAVA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Is a small touristy town in Prekmurje.</a:t>
            </a:r>
          </a:p>
          <a:p>
            <a:r>
              <a:rPr lang="sl-SI" dirty="0" smtClean="0"/>
              <a:t>It has 11151 inhabitants.</a:t>
            </a:r>
            <a:endParaRPr lang="sl-SI" dirty="0"/>
          </a:p>
        </p:txBody>
      </p:sp>
      <p:pic>
        <p:nvPicPr>
          <p:cNvPr id="7173" name="Picture 5" descr="http://static.panoramio.com/photos/large/54904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49012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49013"/>
            <a:ext cx="3801801" cy="25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9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ROGAŠKA SLATINA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It has 5041 inhabitants.</a:t>
            </a:r>
          </a:p>
          <a:p>
            <a:r>
              <a:rPr lang="sl-SI" dirty="0" smtClean="0"/>
              <a:t>It is in </a:t>
            </a:r>
            <a:r>
              <a:rPr lang="sl-SI" dirty="0"/>
              <a:t>Š</a:t>
            </a:r>
            <a:r>
              <a:rPr lang="sl-SI" dirty="0" smtClean="0"/>
              <a:t>tajerska.</a:t>
            </a:r>
          </a:p>
          <a:p>
            <a:r>
              <a:rPr lang="sl-SI" dirty="0" smtClean="0"/>
              <a:t>It is well known about its</a:t>
            </a:r>
          </a:p>
          <a:p>
            <a:pPr marL="68580" indent="0">
              <a:buNone/>
            </a:pPr>
            <a:r>
              <a:rPr lang="sl-SI" dirty="0"/>
              <a:t>h</a:t>
            </a:r>
            <a:r>
              <a:rPr lang="sl-SI" dirty="0" smtClean="0"/>
              <a:t>ealing water, spas and</a:t>
            </a:r>
          </a:p>
          <a:p>
            <a:pPr marL="68580" indent="0">
              <a:buNone/>
            </a:pPr>
            <a:r>
              <a:rPr lang="sl-SI" dirty="0"/>
              <a:t>c</a:t>
            </a:r>
            <a:r>
              <a:rPr lang="sl-SI" dirty="0" smtClean="0"/>
              <a:t>rystal craftwork.</a:t>
            </a:r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8196" name="Picture 4" descr="http://www.rogaska.si/si/imagelib/magnify/default/vsebine/20110820-P11_9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72476"/>
            <a:ext cx="2913889" cy="19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port-preparation.com/images/Rogaska/images/a100052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82" y="3966024"/>
            <a:ext cx="3826495" cy="25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dezela-celjska.si/sites/www.dezela-celjska.si/files/styles/header_940x415/public/Dezela_Celjska_20-10_vodnik-po-obcinah_rogaska-slat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50" y="2253357"/>
            <a:ext cx="3523761" cy="15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MARIBOR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Is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capital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Štajerska.</a:t>
            </a:r>
          </a:p>
          <a:p>
            <a:r>
              <a:rPr lang="sl-SI" dirty="0" smtClean="0"/>
              <a:t>It </a:t>
            </a:r>
            <a:r>
              <a:rPr lang="sl-SI" dirty="0" err="1" smtClean="0"/>
              <a:t>has</a:t>
            </a:r>
            <a:r>
              <a:rPr lang="sl-SI" dirty="0" smtClean="0"/>
              <a:t> 112088 </a:t>
            </a:r>
            <a:r>
              <a:rPr lang="sl-SI" dirty="0" err="1" smtClean="0"/>
              <a:t>inhabitants</a:t>
            </a:r>
            <a:r>
              <a:rPr lang="sl-SI" dirty="0" smtClean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785857" cy="29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55001"/>
            <a:ext cx="3891653" cy="145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68" y="3094065"/>
            <a:ext cx="3170585" cy="158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aribor's Old Town along the Drava River">
            <a:hlinkClick r:id="rId5" tooltip="Maribor's Old Town along the Drava River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124744"/>
            <a:ext cx="2381250" cy="1790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PTUJ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Is one of the oldest towns in Slovenia</a:t>
            </a:r>
          </a:p>
          <a:p>
            <a:r>
              <a:rPr lang="sl-SI" dirty="0" smtClean="0"/>
              <a:t>It was populated already in yung stone age.</a:t>
            </a:r>
          </a:p>
          <a:p>
            <a:r>
              <a:rPr lang="sl-SI" dirty="0" smtClean="0"/>
              <a:t>Ptuj has 17972 inhabitants.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51808"/>
            <a:ext cx="3528392" cy="234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90150"/>
            <a:ext cx="3384376" cy="23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6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948855"/>
            <a:ext cx="7024744" cy="1143000"/>
          </a:xfrm>
        </p:spPr>
        <p:txBody>
          <a:bodyPr>
            <a:normAutofit/>
          </a:bodyPr>
          <a:lstStyle/>
          <a:p>
            <a:r>
              <a:rPr lang="sl-SI" sz="1600" dirty="0" smtClean="0"/>
              <a:t>                     </a:t>
            </a:r>
            <a:endParaRPr lang="sl-SI" sz="1600" dirty="0"/>
          </a:p>
        </p:txBody>
      </p:sp>
      <p:sp>
        <p:nvSpPr>
          <p:cNvPr id="6" name="Ograd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sl-SI" dirty="0" smtClean="0"/>
              <a:t>          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                                  </a:t>
            </a:r>
            <a:endParaRPr lang="sl-SI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41" y="1556792"/>
            <a:ext cx="5822203" cy="394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Diagram poteka: Povezovalnik 30"/>
          <p:cNvSpPr/>
          <p:nvPr/>
        </p:nvSpPr>
        <p:spPr>
          <a:xfrm>
            <a:off x="1979712" y="5085184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74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FLAG AND COAT OF ARMS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Slovenian flag is white, blue and red.</a:t>
            </a:r>
          </a:p>
          <a:p>
            <a:r>
              <a:rPr lang="sl-SI" dirty="0" smtClean="0"/>
              <a:t>On coat of arms we can see  triglav-Sloveian highest mountan, three sixt branch stars and  sea.</a:t>
            </a:r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51" y="3717032"/>
            <a:ext cx="1895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76142"/>
            <a:ext cx="325306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7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POSITION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Slovenia is between: </a:t>
            </a:r>
            <a:r>
              <a:rPr lang="en-US" dirty="0" smtClean="0"/>
              <a:t>CROATIA</a:t>
            </a:r>
            <a:r>
              <a:rPr lang="sl-SI" dirty="0" smtClean="0"/>
              <a:t>, </a:t>
            </a:r>
            <a:r>
              <a:rPr lang="en-US" dirty="0" smtClean="0"/>
              <a:t>HUNGAR</a:t>
            </a:r>
            <a:r>
              <a:rPr lang="sl-SI" dirty="0" smtClean="0"/>
              <a:t>Y</a:t>
            </a:r>
            <a:r>
              <a:rPr lang="en-US" dirty="0" smtClean="0"/>
              <a:t>,</a:t>
            </a:r>
            <a:r>
              <a:rPr lang="sl-SI" dirty="0" smtClean="0"/>
              <a:t> </a:t>
            </a:r>
            <a:r>
              <a:rPr lang="en-US" dirty="0" smtClean="0"/>
              <a:t>ITALY</a:t>
            </a:r>
            <a:r>
              <a:rPr lang="sl-SI" dirty="0" smtClean="0"/>
              <a:t> and </a:t>
            </a:r>
            <a:r>
              <a:rPr lang="en-US" dirty="0" smtClean="0"/>
              <a:t>AUSTRIA</a:t>
            </a:r>
            <a:endParaRPr lang="en-US" dirty="0"/>
          </a:p>
          <a:p>
            <a:r>
              <a:rPr lang="en-US" dirty="0"/>
              <a:t>It is positioned in the middle-east Europe</a:t>
            </a:r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29" y="3583767"/>
            <a:ext cx="2808312" cy="27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1217"/>
            <a:ext cx="3070099" cy="27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SLOVENE TRADITIONAL FOOD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endParaRPr lang="sl-SI" dirty="0" smtClean="0"/>
          </a:p>
          <a:p>
            <a:r>
              <a:rPr lang="sl-SI" dirty="0" smtClean="0"/>
              <a:t>Ajdovi vlivanci</a:t>
            </a:r>
          </a:p>
          <a:p>
            <a:r>
              <a:rPr lang="sl-SI" dirty="0" smtClean="0"/>
              <a:t>Kranjska </a:t>
            </a:r>
            <a:r>
              <a:rPr lang="sl-SI" dirty="0" err="1" smtClean="0"/>
              <a:t>sausage</a:t>
            </a:r>
            <a:endParaRPr lang="sl-SI" dirty="0" smtClean="0"/>
          </a:p>
          <a:p>
            <a:r>
              <a:rPr lang="sl-SI" dirty="0" smtClean="0"/>
              <a:t>Šunka v tünki</a:t>
            </a:r>
          </a:p>
          <a:p>
            <a:r>
              <a:rPr lang="sl-SI" dirty="0" err="1" smtClean="0"/>
              <a:t>Beef</a:t>
            </a:r>
            <a:r>
              <a:rPr lang="sl-SI" dirty="0" smtClean="0"/>
              <a:t> </a:t>
            </a:r>
            <a:r>
              <a:rPr lang="sl-SI" dirty="0" err="1" smtClean="0"/>
              <a:t>soup</a:t>
            </a:r>
            <a:endParaRPr lang="sl-SI" dirty="0"/>
          </a:p>
          <a:p>
            <a:r>
              <a:rPr lang="sl-SI" dirty="0" smtClean="0"/>
              <a:t>Jota</a:t>
            </a:r>
          </a:p>
          <a:p>
            <a:r>
              <a:rPr lang="sl-SI" dirty="0" smtClean="0"/>
              <a:t>Ričet                                      </a:t>
            </a:r>
            <a:r>
              <a:rPr lang="sl-SI" dirty="0"/>
              <a:t>Ž</a:t>
            </a:r>
            <a:r>
              <a:rPr lang="sl-SI" dirty="0" smtClean="0"/>
              <a:t>likrofi                                   Potica</a:t>
            </a:r>
            <a:endParaRPr lang="sl-SI" dirty="0"/>
          </a:p>
          <a:p>
            <a:r>
              <a:rPr lang="sl-SI" dirty="0" smtClean="0"/>
              <a:t>Prežganka</a:t>
            </a:r>
          </a:p>
          <a:p>
            <a:r>
              <a:rPr lang="sl-SI" dirty="0" smtClean="0"/>
              <a:t>Bograč</a:t>
            </a:r>
          </a:p>
          <a:p>
            <a:r>
              <a:rPr lang="sl-SI" dirty="0" smtClean="0"/>
              <a:t>Mineštra</a:t>
            </a:r>
          </a:p>
          <a:p>
            <a:r>
              <a:rPr lang="sl-SI" dirty="0" smtClean="0"/>
              <a:t>Golaž</a:t>
            </a:r>
          </a:p>
          <a:p>
            <a:r>
              <a:rPr lang="sl-SI" dirty="0" smtClean="0"/>
              <a:t>Apple mouse(čežana)</a:t>
            </a:r>
          </a:p>
          <a:p>
            <a:r>
              <a:rPr lang="sl-SI" dirty="0" smtClean="0"/>
              <a:t>Kraški pršut                       Prekmurska gibanica           Žganci                        </a:t>
            </a:r>
          </a:p>
          <a:p>
            <a:r>
              <a:rPr lang="sl-SI" dirty="0" smtClean="0"/>
              <a:t>Potica                                                                                                                                                      </a:t>
            </a:r>
            <a:endParaRPr lang="sl-SI" dirty="0"/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1924728" cy="127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00" y="2276872"/>
            <a:ext cx="2016224" cy="133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39316"/>
            <a:ext cx="1876512" cy="99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16" y="3933056"/>
            <a:ext cx="1728192" cy="115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2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IMPORTANT TOWNS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08986" y="2616950"/>
            <a:ext cx="6777317" cy="3508977"/>
          </a:xfrm>
        </p:spPr>
        <p:txBody>
          <a:bodyPr>
            <a:normAutofit fontScale="77500" lnSpcReduction="20000"/>
          </a:bodyPr>
          <a:lstStyle/>
          <a:p>
            <a:r>
              <a:rPr lang="sl-SI" dirty="0" smtClean="0"/>
              <a:t>Ljubljana</a:t>
            </a:r>
          </a:p>
          <a:p>
            <a:r>
              <a:rPr lang="sl-SI" dirty="0" smtClean="0"/>
              <a:t>Maribor</a:t>
            </a:r>
          </a:p>
          <a:p>
            <a:r>
              <a:rPr lang="sl-SI" dirty="0" smtClean="0"/>
              <a:t>Koper</a:t>
            </a:r>
          </a:p>
          <a:p>
            <a:r>
              <a:rPr lang="sl-SI" dirty="0" smtClean="0"/>
              <a:t>Novo mesto            Ljubljana                       Maribor</a:t>
            </a:r>
          </a:p>
          <a:p>
            <a:r>
              <a:rPr lang="sl-SI" dirty="0" smtClean="0"/>
              <a:t>Celje                 </a:t>
            </a:r>
          </a:p>
          <a:p>
            <a:r>
              <a:rPr lang="sl-SI" dirty="0" smtClean="0"/>
              <a:t>Kranj</a:t>
            </a:r>
          </a:p>
          <a:p>
            <a:r>
              <a:rPr lang="sl-SI" dirty="0" smtClean="0"/>
              <a:t>Velenje</a:t>
            </a:r>
          </a:p>
          <a:p>
            <a:r>
              <a:rPr lang="sl-SI" dirty="0" smtClean="0"/>
              <a:t>Ptuj</a:t>
            </a:r>
          </a:p>
          <a:p>
            <a:r>
              <a:rPr lang="sl-SI" dirty="0" smtClean="0"/>
              <a:t>Murska Sobota </a:t>
            </a:r>
          </a:p>
          <a:p>
            <a:pPr marL="68580" indent="0">
              <a:buNone/>
            </a:pPr>
            <a:r>
              <a:rPr lang="sl-SI" dirty="0" smtClean="0"/>
              <a:t>                                            Koper                       Ptuj</a:t>
            </a:r>
          </a:p>
          <a:p>
            <a:pPr marL="68580" indent="0">
              <a:buNone/>
            </a:pPr>
            <a:r>
              <a:rPr lang="sl-SI" dirty="0"/>
              <a:t> </a:t>
            </a:r>
            <a:endParaRPr lang="sl-SI" dirty="0" smtClean="0"/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2217259" cy="142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9"/>
            <a:ext cx="2088232" cy="139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77" y="3789040"/>
            <a:ext cx="1897200" cy="132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69" y="3760269"/>
            <a:ext cx="2088232" cy="138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0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TURIST ATTRACTIONS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/>
              <a:t>Postojna,</a:t>
            </a:r>
          </a:p>
          <a:p>
            <a:r>
              <a:rPr lang="sl-SI" dirty="0"/>
              <a:t>Bled,</a:t>
            </a:r>
          </a:p>
          <a:p>
            <a:r>
              <a:rPr lang="sl-SI" dirty="0"/>
              <a:t>Bohinj,</a:t>
            </a:r>
          </a:p>
          <a:p>
            <a:r>
              <a:rPr lang="sl-SI" dirty="0"/>
              <a:t>Portorož,</a:t>
            </a:r>
          </a:p>
          <a:p>
            <a:r>
              <a:rPr lang="sl-SI" dirty="0"/>
              <a:t>Lipica</a:t>
            </a:r>
            <a:r>
              <a:rPr lang="sl-SI" dirty="0" smtClean="0"/>
              <a:t>,                                                         </a:t>
            </a:r>
            <a:endParaRPr lang="sl-SI" dirty="0"/>
          </a:p>
          <a:p>
            <a:r>
              <a:rPr lang="sl-SI" dirty="0"/>
              <a:t>Ptuj</a:t>
            </a:r>
            <a:r>
              <a:rPr lang="sl-SI" dirty="0" smtClean="0"/>
              <a:t>,                       Postojna cave                          Izola</a:t>
            </a:r>
            <a:endParaRPr lang="sl-SI" dirty="0"/>
          </a:p>
          <a:p>
            <a:r>
              <a:rPr lang="sl-SI" dirty="0" smtClean="0"/>
              <a:t>Idrija</a:t>
            </a:r>
            <a:r>
              <a:rPr lang="sl-SI" dirty="0"/>
              <a:t>,</a:t>
            </a:r>
          </a:p>
          <a:p>
            <a:r>
              <a:rPr lang="sl-SI" dirty="0"/>
              <a:t>Kamnik,</a:t>
            </a:r>
          </a:p>
          <a:p>
            <a:r>
              <a:rPr lang="sl-SI" dirty="0" smtClean="0"/>
              <a:t>Cerknica,</a:t>
            </a:r>
            <a:endParaRPr lang="sl-SI" dirty="0"/>
          </a:p>
          <a:p>
            <a:r>
              <a:rPr lang="sl-SI" dirty="0"/>
              <a:t>Slovenija has mountains</a:t>
            </a:r>
            <a:r>
              <a:rPr lang="sl-SI" dirty="0" smtClean="0"/>
              <a:t>, caves, </a:t>
            </a:r>
            <a:r>
              <a:rPr lang="sl-SI" dirty="0"/>
              <a:t>lakes and a beautiful </a:t>
            </a:r>
            <a:r>
              <a:rPr lang="sl-SI" dirty="0" smtClean="0"/>
              <a:t>sea side</a:t>
            </a:r>
            <a:r>
              <a:rPr lang="sl-SI" dirty="0"/>
              <a:t>.</a:t>
            </a:r>
          </a:p>
          <a:p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603" y="736823"/>
            <a:ext cx="215741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4" y="2132856"/>
            <a:ext cx="2718843" cy="148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1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LAKE BLED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Bled there is </a:t>
            </a:r>
            <a:r>
              <a:rPr lang="en-US" dirty="0" err="1"/>
              <a:t>Blejsko</a:t>
            </a:r>
            <a:r>
              <a:rPr lang="en-US" dirty="0"/>
              <a:t> </a:t>
            </a:r>
            <a:r>
              <a:rPr lang="en-US" dirty="0" err="1"/>
              <a:t>jezero</a:t>
            </a:r>
            <a:r>
              <a:rPr lang="en-US" dirty="0"/>
              <a:t> (lake Bled)</a:t>
            </a:r>
          </a:p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068960"/>
            <a:ext cx="3995903" cy="26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041325" cy="267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liketowastemytime.com/sites/default/files/lake-bled-slovenia-hd-wall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764704"/>
            <a:ext cx="2431838" cy="1519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1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KOPER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In Koper there is a port Koper is 3 km long and is really important for Slovenia and Evrope.</a:t>
            </a:r>
          </a:p>
          <a:p>
            <a:r>
              <a:rPr lang="sl-SI" dirty="0" smtClean="0"/>
              <a:t>It is also the capital of Primorska and it has 24996 inhabitants.</a:t>
            </a:r>
          </a:p>
          <a:p>
            <a:endParaRPr lang="sl-SI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62725"/>
            <a:ext cx="2952327" cy="22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radiocapris.si/data/albums/news/b/2_237593c1810fc1a307982f6179d6b5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69018"/>
            <a:ext cx="3959524" cy="247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PORTOROŽ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Is a touristy town with a lot of hotels.</a:t>
            </a:r>
          </a:p>
          <a:p>
            <a:r>
              <a:rPr lang="sl-SI" dirty="0" smtClean="0"/>
              <a:t>It has 2849 inhabitants.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776936" cy="25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043960" cy="227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237</TotalTime>
  <Words>338</Words>
  <Application>Microsoft Office PowerPoint</Application>
  <PresentationFormat>Diaprojekcija na zaslonu (4:3)</PresentationFormat>
  <Paragraphs>86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19" baseType="lpstr">
      <vt:lpstr>Austin</vt:lpstr>
      <vt:lpstr>SLOVENIA</vt:lpstr>
      <vt:lpstr>FLAG AND COAT OF ARMS</vt:lpstr>
      <vt:lpstr>               POSITION</vt:lpstr>
      <vt:lpstr>SLOVENE TRADITIONAL FOOD</vt:lpstr>
      <vt:lpstr>IMPORTANT TOWNS</vt:lpstr>
      <vt:lpstr>TURIST ATTRACTIONS</vt:lpstr>
      <vt:lpstr>LAKE BLED</vt:lpstr>
      <vt:lpstr>KOPER</vt:lpstr>
      <vt:lpstr>PORTOROŽ</vt:lpstr>
      <vt:lpstr>IZOLA</vt:lpstr>
      <vt:lpstr>PIRAN</vt:lpstr>
      <vt:lpstr>ANKARAN</vt:lpstr>
      <vt:lpstr>MURSKA SOBOTA</vt:lpstr>
      <vt:lpstr>LENDAVA</vt:lpstr>
      <vt:lpstr>ROGAŠKA SLATINA</vt:lpstr>
      <vt:lpstr>MARIBOR</vt:lpstr>
      <vt:lpstr>PTUJ</vt:lpstr>
      <vt:lpstr>                    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SLOVENIA</dc:title>
  <dc:creator>Ucenec</dc:creator>
  <cp:lastModifiedBy>Ucenec</cp:lastModifiedBy>
  <cp:revision>69</cp:revision>
  <dcterms:created xsi:type="dcterms:W3CDTF">2016-04-01T06:35:07Z</dcterms:created>
  <dcterms:modified xsi:type="dcterms:W3CDTF">2016-05-06T06:37:23Z</dcterms:modified>
</cp:coreProperties>
</file>