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71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D9680-4B94-4FA8-BA08-71BB4736B42E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1D7BA-19EF-41D7-83B2-49BFDB09B7D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2189FC-A339-4EB5-B51D-600B6FD345B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279A46-3C7A-4F42-B940-5BA626E5C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11560" y="476672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err="1" smtClean="0">
                <a:solidFill>
                  <a:schemeClr val="bg2">
                    <a:lumMod val="50000"/>
                  </a:schemeClr>
                </a:solidFill>
              </a:rPr>
              <a:t>Priest</a:t>
            </a:r>
            <a:r>
              <a:rPr lang="pl-PL" sz="7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Jan Twardowski</a:t>
            </a:r>
            <a:r>
              <a:rPr lang="pl-PL" sz="7200" dirty="0" smtClean="0">
                <a:solidFill>
                  <a:schemeClr val="bg2">
                    <a:lumMod val="50000"/>
                  </a:schemeClr>
                </a:solidFill>
              </a:rPr>
              <a:t>’s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7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pl-PL" sz="7200" dirty="0" err="1" smtClean="0">
                <a:solidFill>
                  <a:schemeClr val="bg2">
                    <a:lumMod val="50000"/>
                  </a:schemeClr>
                </a:solidFill>
              </a:rPr>
              <a:t>Gymnasium</a:t>
            </a:r>
            <a:r>
              <a:rPr lang="pl-PL" sz="7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in Rozogi </a:t>
            </a:r>
            <a:endParaRPr lang="pl-PL" sz="7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pl-PL" sz="7200" dirty="0" err="1" smtClean="0">
                <a:solidFill>
                  <a:schemeClr val="bg2">
                    <a:lumMod val="50000"/>
                  </a:schemeClr>
                </a:solidFill>
              </a:rPr>
              <a:t>School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pl-PL" sz="7200" dirty="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lon</a:t>
            </a:r>
            <a:endParaRPr lang="pl-PL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</a:rPr>
              <a:t>Priest</a:t>
            </a:r>
            <a:r>
              <a:rPr lang="pl-PL" dirty="0" smtClean="0">
                <a:solidFill>
                  <a:schemeClr val="tx1"/>
                </a:solidFill>
              </a:rPr>
              <a:t> Jan Twardowski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9218" name="Picture 2" descr="D:\Users\Mateusz\Desktop\pobran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3342873" cy="2736303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95536" y="1556792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  </a:t>
            </a:r>
            <a:endParaRPr lang="pl-PL" sz="14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1520" y="1125156"/>
            <a:ext cx="518457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Jan Twardowski was born on June 1, 1915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 Wars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aw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 Congress Poland. His parents were Jan Twardowski and Aniela Maria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Konderska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Several weeks after his birth, due to the events of World War I, his family moved to Russia.</a:t>
            </a:r>
            <a:endParaRPr kumimoji="0" lang="pl-P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After 3 years, they returned to Warsaw. He finished middle school in 1935. In 1932 he began working with the youth newspaper "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Kuźnia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Młodych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" ("Forge of the Young"). He had his own column there, for which he wrote poems, short stories, and interviewed various writers.</a:t>
            </a:r>
            <a:endParaRPr kumimoji="0" lang="pl-P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After middle</a:t>
            </a:r>
            <a:r>
              <a:rPr lang="pl-PL" sz="1050" dirty="0" smtClean="0">
                <a:latin typeface="+mj-lt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school, he began studying literature at 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Józef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Piłsudski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University (University of Warsaw). In 1937 he published his first book of poetry.</a:t>
            </a:r>
            <a:endParaRPr kumimoji="0" lang="pl-P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During World War II</a:t>
            </a:r>
            <a:r>
              <a:rPr lang="pl-PL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he took part in various operations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organised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by the 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Armia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Krajowa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and fought 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theWarsaw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Uprising.</a:t>
            </a:r>
            <a:endParaRPr kumimoji="0" lang="pl-P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After the war, he joined a seminary and began studying theology</a:t>
            </a:r>
            <a:r>
              <a:rPr lang="pl-PL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at the Warsaw University. He became a priest in 1948. </a:t>
            </a:r>
            <a:endParaRPr kumimoji="0" lang="pl-P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12624" cy="896144"/>
          </a:xfrm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chemeClr val="tx1"/>
                </a:solidFill>
              </a:rPr>
              <a:t>Our class</a:t>
            </a:r>
            <a:endParaRPr lang="pl-PL" sz="72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lon\Desktop\bcf0e48e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15850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And </a:t>
            </a:r>
            <a:r>
              <a:rPr lang="pl-PL" dirty="0" err="1" smtClean="0">
                <a:solidFill>
                  <a:schemeClr val="tx1"/>
                </a:solidFill>
              </a:rPr>
              <a:t>this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our</a:t>
            </a:r>
            <a:r>
              <a:rPr lang="pl-PL" dirty="0" smtClean="0">
                <a:solidFill>
                  <a:schemeClr val="tx1"/>
                </a:solidFill>
              </a:rPr>
              <a:t> group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lon\Desktop\Kamil Kaczmarczyk eTwinning\WP_20160427_11_19_23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52592" cy="4815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Mateusz\Desktop\12626030_608437649306410_4720064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84300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Mateusz\Desktop\12516025_608437659306409_8381262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76306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Mateusz\Desktop\12834830_608437662639742_184295831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675748" cy="48801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Mateusz\Desktop\12177724_608437675973074_2631552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786842" cy="49425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Mateusz\Desktop\12443286_608437679306407_128047842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31976" cy="491173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67544" y="188640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smtClean="0"/>
              <a:t>          Our </a:t>
            </a:r>
            <a:r>
              <a:rPr lang="pl-PL" sz="6600" dirty="0" err="1" smtClean="0"/>
              <a:t>gym</a:t>
            </a:r>
            <a:endParaRPr lang="pl-PL" sz="66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Mateusz\Desktop\12835005_608437682639740_686103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968552" cy="463651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899592" y="18864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/>
              <a:t>         </a:t>
            </a:r>
            <a:r>
              <a:rPr lang="pl-PL" sz="7200" dirty="0" err="1" smtClean="0"/>
              <a:t>The</a:t>
            </a:r>
            <a:r>
              <a:rPr lang="pl-PL" sz="7200" dirty="0" smtClean="0"/>
              <a:t> hall</a:t>
            </a:r>
            <a:endParaRPr lang="pl-PL" sz="7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Mateusz\Desktop\12212109_608437712639737_184033860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52"/>
            <a:ext cx="3665662" cy="651673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Mateusz\Desktop\12421411_608437719306403_6247171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52"/>
            <a:ext cx="3696903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204</TotalTime>
  <Words>37</Words>
  <Application>Microsoft Office PowerPoint</Application>
  <PresentationFormat>Pokaz na ekranie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Miejski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Priest Jan Twardowski</vt:lpstr>
      <vt:lpstr>Our class</vt:lpstr>
      <vt:lpstr>And this is our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Gimnazjum im. Jana Twardowskiego w Klonie</dc:title>
  <dc:creator>Mateusz</dc:creator>
  <cp:lastModifiedBy>Klon</cp:lastModifiedBy>
  <cp:revision>24</cp:revision>
  <dcterms:created xsi:type="dcterms:W3CDTF">2016-03-15T16:09:29Z</dcterms:created>
  <dcterms:modified xsi:type="dcterms:W3CDTF">2016-04-27T10:17:06Z</dcterms:modified>
</cp:coreProperties>
</file>