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8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3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905EF-E83C-4CF7-9535-2207FB71FB3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17E575-11AA-41F0-A8C9-E3CA931736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en/pub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twinning.net/en/pub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twinning.net/en/pub/index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twinning.net/en/pub/index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winning.net/en/pub/index.htm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en/pub/index.htm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twinning.net/en/pub/index.htm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winning.net/en/pub/index.ht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twinning.net/en/pub/index.htm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etwinning.net/en/pub/inde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winning.net/en/pub/index.htm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twinning.net/en/pub/index.htm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winning.net/en/pub/index.htm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en/pub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jest prezentacja o gimnazjum im. ks. Jana </a:t>
            </a:r>
            <a:r>
              <a:rPr lang="pl-PL" dirty="0" err="1" smtClean="0"/>
              <a:t>twardowskiego</a:t>
            </a:r>
            <a:r>
              <a:rPr lang="pl-PL" dirty="0" smtClean="0"/>
              <a:t> w Rozogach.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214818"/>
            <a:ext cx="6172200" cy="2160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a presentation about </a:t>
            </a:r>
            <a:r>
              <a:rPr lang="pl-PL" sz="2400" dirty="0" err="1" smtClean="0"/>
              <a:t>Priest</a:t>
            </a:r>
            <a:r>
              <a:rPr lang="pl-PL" sz="2400" dirty="0" smtClean="0"/>
              <a:t> Jan </a:t>
            </a:r>
            <a:r>
              <a:rPr lang="pl-PL" sz="2400" dirty="0" err="1" smtClean="0"/>
              <a:t>Twardowski’s</a:t>
            </a:r>
            <a:r>
              <a:rPr lang="pl-PL" sz="2400" dirty="0" smtClean="0"/>
              <a:t> Gimnazjum</a:t>
            </a:r>
            <a:r>
              <a:rPr lang="en-US" sz="2400" dirty="0" smtClean="0"/>
              <a:t> in </a:t>
            </a:r>
            <a:r>
              <a:rPr lang="en-US" sz="2400" dirty="0" err="1" smtClean="0"/>
              <a:t>Rozogi</a:t>
            </a:r>
            <a:r>
              <a:rPr lang="pl-PL" sz="2400" dirty="0" smtClean="0"/>
              <a:t> – the </a:t>
            </a:r>
            <a:r>
              <a:rPr lang="pl-PL" sz="2400" dirty="0" err="1" smtClean="0"/>
              <a:t>main</a:t>
            </a:r>
            <a:r>
              <a:rPr lang="pl-PL" sz="2400" dirty="0" smtClean="0"/>
              <a:t> </a:t>
            </a:r>
            <a:r>
              <a:rPr lang="pl-PL" sz="2400" dirty="0" err="1" smtClean="0"/>
              <a:t>Department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" name="Obraz 4" descr="Alt Imag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85728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Wj\Desktop\Nowy folder\12966850_605774129589440_84109484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085" y="1340768"/>
            <a:ext cx="8536132" cy="478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Alt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Wj\Desktop\Nowy folder\12966531_605773576256162_63219238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09980"/>
            <a:ext cx="8820472" cy="49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Alt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07322"/>
            <a:ext cx="7467600" cy="8103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Oto nasz szkolny sztandar, który prezentujemy na wielu uroczystościach.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7296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en-US" dirty="0"/>
              <a:t>Here is our school flag, which we present in many </a:t>
            </a:r>
            <a:r>
              <a:rPr lang="en-US" dirty="0" smtClean="0"/>
              <a:t>celebrations</a:t>
            </a:r>
            <a:r>
              <a:rPr lang="pl-PL" dirty="0" smtClean="0"/>
              <a:t>. It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main</a:t>
            </a:r>
            <a:r>
              <a:rPr lang="pl-PL" dirty="0" smtClean="0"/>
              <a:t> part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traditions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2291" name="Picture 3" descr="C:\Users\Wj\Desktop\Nowy folder\12421830_594068724093314_69429585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140968"/>
            <a:ext cx="5471431" cy="3066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Alt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Teraz kilka zdjęć ze szkoły.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en-US" dirty="0" smtClean="0"/>
              <a:t> some pictures from</a:t>
            </a:r>
            <a:r>
              <a:rPr lang="pl-PL" dirty="0" smtClean="0"/>
              <a:t> the </a:t>
            </a:r>
            <a:r>
              <a:rPr lang="pl-PL" dirty="0" err="1" smtClean="0"/>
              <a:t>school</a:t>
            </a:r>
            <a:r>
              <a:rPr lang="en-US" dirty="0" smtClean="0"/>
              <a:t> school.</a:t>
            </a:r>
            <a:endParaRPr lang="pl-PL" dirty="0"/>
          </a:p>
        </p:txBody>
      </p:sp>
      <p:pic>
        <p:nvPicPr>
          <p:cNvPr id="8195" name="Picture 3" descr="C:\Users\Wj\Desktop\Nowy folder\12834521_592042870962566_61291367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71720"/>
            <a:ext cx="254499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6" name="Picture 4" descr="C:\Users\Wj\Desktop\Nowy folder\12674146_594068790759974_26311627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85992"/>
            <a:ext cx="4071934" cy="2281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7" name="Picture 5" descr="C:\Users\Wj\Desktop\Nowy folder\12324997_592042930962560_93273810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643446"/>
            <a:ext cx="433408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Alt Imag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smtClean="0"/>
              <a:t>klas IB.</a:t>
            </a:r>
            <a:endParaRPr lang="pl-PL" dirty="0"/>
          </a:p>
        </p:txBody>
      </p:sp>
      <p:pic>
        <p:nvPicPr>
          <p:cNvPr id="5" name="Symbol zastępczy zawartości 4" descr="20160421_1306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8382059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smtClean="0"/>
              <a:t>KONIEC !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3356992"/>
            <a:ext cx="7467600" cy="1252736"/>
          </a:xfrm>
        </p:spPr>
        <p:txBody>
          <a:bodyPr>
            <a:normAutofit lnSpcReduction="10000"/>
          </a:bodyPr>
          <a:lstStyle/>
          <a:p>
            <a:r>
              <a:rPr lang="pl-PL" sz="4000" dirty="0" err="1" smtClean="0"/>
              <a:t>This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the end. </a:t>
            </a:r>
            <a:r>
              <a:rPr lang="pl-PL" sz="4000" dirty="0" err="1" smtClean="0"/>
              <a:t>Thanks</a:t>
            </a:r>
            <a:r>
              <a:rPr lang="pl-PL" sz="4000" dirty="0" smtClean="0"/>
              <a:t> for </a:t>
            </a:r>
            <a:r>
              <a:rPr lang="pl-PL" sz="4000" dirty="0" err="1" smtClean="0"/>
              <a:t>your</a:t>
            </a:r>
            <a:r>
              <a:rPr lang="pl-PL" sz="4000" dirty="0" smtClean="0"/>
              <a:t> </a:t>
            </a:r>
            <a:r>
              <a:rPr lang="pl-PL" sz="4000" dirty="0" err="1" smtClean="0"/>
              <a:t>time</a:t>
            </a:r>
            <a:r>
              <a:rPr lang="pl-PL" sz="4000" dirty="0" smtClean="0"/>
              <a:t>.</a:t>
            </a: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4" name="Obraz 3" descr="Alt Imag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Tak wygląda gimnazjum w Rozogach.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the school in </a:t>
            </a:r>
            <a:r>
              <a:rPr lang="en-US" dirty="0" err="1" smtClean="0"/>
              <a:t>Rozogi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C:\Users\Wj\Desktop\Nowy folder\12595925_592042684295918_200776639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9831">
            <a:off x="4295288" y="2221533"/>
            <a:ext cx="4572000" cy="2562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Wj\Desktop\Nowy folder\12476588_594069620759891_80819519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7202">
            <a:off x="434921" y="3387323"/>
            <a:ext cx="4572001" cy="2562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Alt Imag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jest nasz ogród.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garden.</a:t>
            </a:r>
            <a:endParaRPr lang="pl-PL" dirty="0"/>
          </a:p>
        </p:txBody>
      </p:sp>
      <p:pic>
        <p:nvPicPr>
          <p:cNvPr id="2050" name="Picture 2" descr="C:\Users\Wj\Desktop\Nowy folder\12527776_592042774295909_46938160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572000" cy="256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Wj\Desktop\Nowy folder\12442752_594068887426631_116220118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45720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Users\Wj\Desktop\Nowy folder\12721756_592042757629244_29426645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86190"/>
            <a:ext cx="45720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Alt Imag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Mamy także salę gimnastyczną oraz duże boisko.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also have a gymnasium and</a:t>
            </a:r>
            <a:r>
              <a:rPr lang="pl-PL" dirty="0" smtClean="0"/>
              <a:t> </a:t>
            </a:r>
            <a:r>
              <a:rPr lang="en-GB" dirty="0" smtClean="0"/>
              <a:t>very</a:t>
            </a:r>
            <a:r>
              <a:rPr lang="pl-PL" dirty="0" smtClean="0"/>
              <a:t> big</a:t>
            </a:r>
            <a:r>
              <a:rPr lang="en-US" dirty="0" smtClean="0"/>
              <a:t> playground.</a:t>
            </a:r>
            <a:endParaRPr lang="pl-PL" dirty="0"/>
          </a:p>
        </p:txBody>
      </p:sp>
      <p:pic>
        <p:nvPicPr>
          <p:cNvPr id="3075" name="Picture 3" descr="C:\Users\Wj\Desktop\Nowy folder\12325242_594069167426603_13815974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45720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Wj\Desktop\Nowy folder\12016453_594069297426590_21497086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214554"/>
            <a:ext cx="45720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Alt Imag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/>
          </a:bodyPr>
          <a:lstStyle/>
          <a:p>
            <a:r>
              <a:rPr lang="pl-PL" dirty="0" smtClean="0"/>
              <a:t>Naszą tradycją są krawaty . Co roku nowi uczniowie naszego gimnazjum otrzymują </a:t>
            </a:r>
            <a:r>
              <a:rPr lang="pl-PL" sz="2400" dirty="0" smtClean="0"/>
              <a:t>krawaty</a:t>
            </a:r>
            <a:r>
              <a:rPr lang="pl-PL" dirty="0" smtClean="0"/>
              <a:t> o innym kolorze niż w poprzednich latach.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158970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Our</a:t>
            </a:r>
            <a:r>
              <a:rPr lang="pl-PL" dirty="0" smtClean="0"/>
              <a:t> </a:t>
            </a:r>
            <a:r>
              <a:rPr lang="en-GB" dirty="0" smtClean="0"/>
              <a:t>school’s</a:t>
            </a:r>
            <a:r>
              <a:rPr lang="en-US" dirty="0" smtClean="0"/>
              <a:t> tradition </a:t>
            </a:r>
            <a:r>
              <a:rPr lang="en-GB" dirty="0" smtClean="0"/>
              <a:t>is</a:t>
            </a:r>
            <a:r>
              <a:rPr lang="en-US" dirty="0" smtClean="0"/>
              <a:t> ties. Every year new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grade</a:t>
            </a:r>
            <a:r>
              <a:rPr lang="pl-PL" dirty="0" smtClean="0"/>
              <a:t> </a:t>
            </a:r>
            <a:r>
              <a:rPr lang="en-US" dirty="0" smtClean="0"/>
              <a:t>students</a:t>
            </a:r>
            <a:r>
              <a:rPr lang="pl-PL" dirty="0" smtClean="0"/>
              <a:t> </a:t>
            </a:r>
            <a:r>
              <a:rPr lang="en-US" dirty="0" smtClean="0"/>
              <a:t>from our school get the ties of a different color than in previous years.</a:t>
            </a:r>
            <a:r>
              <a:rPr lang="pl-PL" dirty="0" smtClean="0"/>
              <a:t> We </a:t>
            </a:r>
            <a:r>
              <a:rPr lang="en-GB" dirty="0" smtClean="0"/>
              <a:t>wear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on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en-GB" dirty="0" smtClean="0"/>
              <a:t>holidays</a:t>
            </a:r>
            <a:r>
              <a:rPr lang="pl-PL" dirty="0" smtClean="0"/>
              <a:t> and </a:t>
            </a:r>
            <a:r>
              <a:rPr lang="en-GB" dirty="0" smtClean="0"/>
              <a:t>special</a:t>
            </a:r>
            <a:r>
              <a:rPr lang="pl-PL" dirty="0" smtClean="0"/>
              <a:t> </a:t>
            </a:r>
            <a:r>
              <a:rPr lang="en-GB" dirty="0" smtClean="0"/>
              <a:t>oc</a:t>
            </a:r>
            <a:r>
              <a:rPr lang="pl-PL" dirty="0" smtClean="0"/>
              <a:t>c</a:t>
            </a:r>
            <a:r>
              <a:rPr lang="en-GB" dirty="0" smtClean="0"/>
              <a:t>asions</a:t>
            </a:r>
            <a:r>
              <a:rPr lang="pl-PL" dirty="0" smtClean="0"/>
              <a:t>.</a:t>
            </a:r>
            <a:endParaRPr lang="en-GB" dirty="0" smtClean="0"/>
          </a:p>
          <a:p>
            <a:endParaRPr lang="pl-PL" dirty="0"/>
          </a:p>
        </p:txBody>
      </p:sp>
      <p:pic>
        <p:nvPicPr>
          <p:cNvPr id="4098" name="Picture 2" descr="C:\Users\Wj\Desktop\Nowy folder\12498733_594068827426637_131527876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5931" y="3717032"/>
            <a:ext cx="5209365" cy="2919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Alt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Posiadamy także sale multimedialne.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also have multimedia rooms.</a:t>
            </a:r>
            <a:endParaRPr lang="pl-PL" dirty="0"/>
          </a:p>
        </p:txBody>
      </p:sp>
      <p:pic>
        <p:nvPicPr>
          <p:cNvPr id="6146" name="Picture 2" descr="C:\Users\Wj\Desktop\Nowy folder\12516482_592042964295890_208956961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56222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Wj\Desktop\Nowy folder\11924829_592042980962555_185042448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86000"/>
            <a:ext cx="256222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C:\Users\Wj\Desktop\Nowy folder\12595924_592042940962559_167614548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143116"/>
            <a:ext cx="256222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Alt Imag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Zdobywamy liczne sukcesy sportowe.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pl-PL" dirty="0" err="1" smtClean="0"/>
              <a:t>gain</a:t>
            </a:r>
            <a:r>
              <a:rPr lang="pl-PL" dirty="0" smtClean="0"/>
              <a:t> </a:t>
            </a:r>
            <a:r>
              <a:rPr lang="en-US" dirty="0" smtClean="0"/>
              <a:t>numerous sporting </a:t>
            </a:r>
            <a:r>
              <a:rPr lang="pl-PL" dirty="0" err="1" smtClean="0"/>
              <a:t>achievements</a:t>
            </a:r>
            <a:r>
              <a:rPr lang="pl-PL" dirty="0" smtClean="0"/>
              <a:t> and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trophies</a:t>
            </a:r>
            <a:r>
              <a:rPr lang="pl-PL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 descr="C:\Users\Wj\Desktop\Nowy folder\12595988_594069937426526_147578950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334082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Wj\Desktop\Nowy folder\12442754_594069320759921_28957728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4572000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Alt Imag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Naszym patronem jest ksiądz Jan Twardowski.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patron is </a:t>
            </a:r>
            <a:r>
              <a:rPr lang="pl-PL" dirty="0" err="1" smtClean="0"/>
              <a:t>priest</a:t>
            </a:r>
            <a:r>
              <a:rPr lang="en-US" dirty="0" smtClean="0"/>
              <a:t> Jan </a:t>
            </a:r>
            <a:r>
              <a:rPr lang="en-US" dirty="0" err="1" smtClean="0"/>
              <a:t>Twardowski</a:t>
            </a:r>
            <a:r>
              <a:rPr lang="en-US" dirty="0" smtClean="0"/>
              <a:t>.</a:t>
            </a:r>
            <a:endParaRPr lang="pl-PL" dirty="0"/>
          </a:p>
        </p:txBody>
      </p:sp>
      <p:pic>
        <p:nvPicPr>
          <p:cNvPr id="5122" name="Picture 2" descr="C:\Users\Wj\Desktop\Nowy folder\12966469_605773562922830_4990919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3242839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Wj\Desktop\Nowy folder\12966531_605773576256162_63219238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509892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Wj\Desktop\Nowy folder\12966850_605774129589440_84109484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86322"/>
            <a:ext cx="492919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Alt Image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jest izba pamięci księdza Jana Twardowskiego.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 smtClean="0"/>
              <a:t>It is a memorial room of </a:t>
            </a:r>
            <a:r>
              <a:rPr lang="pl-PL" sz="4800" dirty="0" err="1" smtClean="0"/>
              <a:t>priest</a:t>
            </a:r>
            <a:r>
              <a:rPr lang="en-US" sz="4800" dirty="0" smtClean="0"/>
              <a:t> Jan </a:t>
            </a:r>
            <a:r>
              <a:rPr lang="en-US" sz="4800" dirty="0" err="1" smtClean="0"/>
              <a:t>Twardowski</a:t>
            </a:r>
            <a:r>
              <a:rPr lang="en-US" sz="4800" dirty="0" smtClean="0"/>
              <a:t>.</a:t>
            </a:r>
          </a:p>
          <a:p>
            <a:endParaRPr lang="pl-PL" sz="4800" dirty="0"/>
          </a:p>
        </p:txBody>
      </p:sp>
      <p:pic>
        <p:nvPicPr>
          <p:cNvPr id="4" name="Obraz 3" descr="Alt Imag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42852"/>
            <a:ext cx="1295400" cy="39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258</Words>
  <Application>Microsoft Office PowerPoint</Application>
  <PresentationFormat>Pokaz na ekranie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Wykusz</vt:lpstr>
      <vt:lpstr>To jest prezentacja o gimnazjum im. ks. Jana twardowskiego w Rozogach.   </vt:lpstr>
      <vt:lpstr>Tak wygląda gimnazjum w Rozogach.</vt:lpstr>
      <vt:lpstr>To jest nasz ogród.</vt:lpstr>
      <vt:lpstr>Mamy także salę gimnastyczną oraz duże boisko.</vt:lpstr>
      <vt:lpstr>Naszą tradycją są krawaty . Co roku nowi uczniowie naszego gimnazjum otrzymują krawaty o innym kolorze niż w poprzednich latach.</vt:lpstr>
      <vt:lpstr>Posiadamy także sale multimedialne.</vt:lpstr>
      <vt:lpstr>Zdobywamy liczne sukcesy sportowe.</vt:lpstr>
      <vt:lpstr>Naszym patronem jest ksiądz Jan Twardowski.</vt:lpstr>
      <vt:lpstr>To jest izba pamięci księdza Jana Twardowskiego.</vt:lpstr>
      <vt:lpstr>Slajd 10</vt:lpstr>
      <vt:lpstr>Slajd 11</vt:lpstr>
      <vt:lpstr>Oto nasz szkolny sztandar, który prezentujemy na wielu uroczystościach.</vt:lpstr>
      <vt:lpstr>Teraz kilka zdjęć ze szkoły.</vt:lpstr>
      <vt:lpstr>This is klas IB.</vt:lpstr>
      <vt:lpstr>KONIEC !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Wj</dc:creator>
  <cp:lastModifiedBy>Wj</cp:lastModifiedBy>
  <cp:revision>14</cp:revision>
  <dcterms:created xsi:type="dcterms:W3CDTF">2016-04-13T14:44:29Z</dcterms:created>
  <dcterms:modified xsi:type="dcterms:W3CDTF">2016-04-21T13:14:16Z</dcterms:modified>
</cp:coreProperties>
</file>