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203D4F-5593-443C-9358-2BC83C4492FE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98439-174D-4A64-9C87-27D77C37A68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Project Group </a:t>
            </a:r>
            <a:r>
              <a:rPr lang="pl-PL" dirty="0" err="1" smtClean="0"/>
              <a:t>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Grupa projektowa </a:t>
            </a:r>
            <a:r>
              <a:rPr lang="pl-PL" dirty="0" err="1" smtClean="0"/>
              <a:t>Ia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</a:t>
            </a:r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 </a:t>
            </a:r>
            <a:r>
              <a:rPr lang="pl-PL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Twardowski’s</a:t>
            </a:r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Gimnazjum </a:t>
            </a:r>
            <a:r>
              <a:rPr lang="pl-PL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Rozogi</a:t>
            </a:r>
          </a:p>
          <a:p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Gimnazjum im. ks. Jana Twardowskiego w Rozogach</a:t>
            </a: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C:\Users\Anita\Desktop\e-Twinning\Nowy folder\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298065" cy="149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2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908720"/>
            <a:ext cx="8820472" cy="502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555776" y="61653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347864" y="188640"/>
            <a:ext cx="232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To my!!!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224135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3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5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980728"/>
            <a:ext cx="828092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1368152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6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052736"/>
            <a:ext cx="8820472" cy="502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1152127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7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0648"/>
            <a:ext cx="1224136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52928" cy="4777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149033" cy="6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411_13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820472" cy="502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005017" cy="60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dirty="0" err="1" smtClean="0"/>
              <a:t>The</a:t>
            </a:r>
            <a:r>
              <a:rPr lang="pl-PL" sz="9600" dirty="0" smtClean="0"/>
              <a:t> </a:t>
            </a:r>
            <a:r>
              <a:rPr lang="pl-PL" sz="9600" dirty="0" err="1" smtClean="0"/>
              <a:t>End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  <a:endParaRPr lang="pl-PL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C:\Users\Anita\Desktop\e-Twinning\Nowy folder\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1368152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45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1835696" y="60932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class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31640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To jest nasza klasa.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az 5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129614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49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980728"/>
            <a:ext cx="8316416" cy="467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1224136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35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980728"/>
            <a:ext cx="8784976" cy="504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051720" y="61653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We’ve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got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here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maps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Tutaj trzymamy nasze mapy.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144016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36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8640"/>
            <a:ext cx="1296144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50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980728"/>
            <a:ext cx="8208912" cy="4797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151216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51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052736"/>
            <a:ext cx="878507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1368151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53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2195736" y="61653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an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board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91680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Mamy tablicę interaktywną.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C:\Users\Anita\Desktop\e-Twinning\Nowy folder\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296144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0331_1354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908720"/>
            <a:ext cx="8136904" cy="4855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59</Words>
  <Application>Microsoft Office PowerPoint</Application>
  <PresentationFormat>Pokaz na ekranie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Project Group Ia Grupa projektowa Ia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Group Grupa projektowa</dc:title>
  <dc:creator>Gimnazjum Rozogi</dc:creator>
  <cp:lastModifiedBy>ZSRozogi</cp:lastModifiedBy>
  <cp:revision>10</cp:revision>
  <dcterms:created xsi:type="dcterms:W3CDTF">2016-04-11T12:04:01Z</dcterms:created>
  <dcterms:modified xsi:type="dcterms:W3CDTF">2016-04-21T10:26:11Z</dcterms:modified>
</cp:coreProperties>
</file>