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2" r:id="rId3"/>
    <p:sldId id="256" r:id="rId4"/>
    <p:sldId id="261" r:id="rId5"/>
    <p:sldId id="260" r:id="rId6"/>
    <p:sldId id="257" r:id="rId7"/>
    <p:sldId id="266" r:id="rId8"/>
    <p:sldId id="258" r:id="rId9"/>
    <p:sldId id="263" r:id="rId10"/>
    <p:sldId id="265" r:id="rId11"/>
    <p:sldId id="264" r:id="rId12"/>
    <p:sldId id="268" r:id="rId1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0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27" autoAdjust="0"/>
    <p:restoredTop sz="94660"/>
  </p:normalViewPr>
  <p:slideViewPr>
    <p:cSldViewPr>
      <p:cViewPr>
        <p:scale>
          <a:sx n="50" d="100"/>
          <a:sy n="50" d="100"/>
        </p:scale>
        <p:origin x="-1958" y="-11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25C8C-C1F4-4803-A884-BF70FA024CF0}" type="datetimeFigureOut">
              <a:rPr lang="lt-LT" smtClean="0"/>
              <a:pPr/>
              <a:t>2015-01-31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E56B06A-8BC6-4D9F-9CE9-C31C3714776E}"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25C8C-C1F4-4803-A884-BF70FA024CF0}" type="datetimeFigureOut">
              <a:rPr lang="lt-LT" smtClean="0"/>
              <a:pPr/>
              <a:t>2015-01-31</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6B06A-8BC6-4D9F-9CE9-C31C3714776E}"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nzacrest.co.za/images/FORESTRY2.jpg"/>
          <p:cNvPicPr>
            <a:picLocks noChangeAspect="1" noChangeArrowheads="1"/>
          </p:cNvPicPr>
          <p:nvPr/>
        </p:nvPicPr>
        <p:blipFill>
          <a:blip r:embed="rId2"/>
          <a:srcRect r="25000"/>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857224" y="-214338"/>
            <a:ext cx="7772400" cy="1470025"/>
          </a:xfrm>
        </p:spPr>
        <p:txBody>
          <a:bodyPr/>
          <a:lstStyle/>
          <a:p>
            <a:r>
              <a:rPr lang="lt-LT" b="1" dirty="0" err="1" smtClean="0"/>
              <a:t>Our</a:t>
            </a:r>
            <a:r>
              <a:rPr lang="lt-LT" b="1" dirty="0" smtClean="0"/>
              <a:t> </a:t>
            </a:r>
            <a:r>
              <a:rPr lang="lt-LT" b="1" dirty="0" err="1" smtClean="0"/>
              <a:t>forests</a:t>
            </a:r>
            <a:r>
              <a:rPr lang="lt-LT" b="1" dirty="0" smtClean="0"/>
              <a:t> – </a:t>
            </a:r>
            <a:r>
              <a:rPr lang="lt-LT" b="1" dirty="0" err="1" smtClean="0"/>
              <a:t>Our</a:t>
            </a:r>
            <a:r>
              <a:rPr lang="lt-LT" b="1" dirty="0" smtClean="0"/>
              <a:t> </a:t>
            </a:r>
            <a:r>
              <a:rPr lang="lt-LT" b="1" dirty="0" err="1" smtClean="0"/>
              <a:t>future</a:t>
            </a:r>
            <a:r>
              <a:rPr lang="lt-LT" b="1" dirty="0" smtClean="0"/>
              <a:t>.</a:t>
            </a:r>
            <a:endParaRPr lang="lt-LT" b="1" dirty="0"/>
          </a:p>
        </p:txBody>
      </p:sp>
      <p:sp>
        <p:nvSpPr>
          <p:cNvPr id="3" name="Subtitle 2"/>
          <p:cNvSpPr>
            <a:spLocks noGrp="1"/>
          </p:cNvSpPr>
          <p:nvPr>
            <p:ph type="subTitle" idx="1"/>
          </p:nvPr>
        </p:nvSpPr>
        <p:spPr>
          <a:xfrm>
            <a:off x="1428728" y="5981700"/>
            <a:ext cx="6400800" cy="1752600"/>
          </a:xfrm>
        </p:spPr>
        <p:txBody>
          <a:bodyPr/>
          <a:lstStyle/>
          <a:p>
            <a:r>
              <a:rPr lang="lt-LT" b="1" dirty="0" err="1" smtClean="0">
                <a:solidFill>
                  <a:schemeClr val="bg1"/>
                </a:solidFill>
              </a:rPr>
              <a:t>Made</a:t>
            </a:r>
            <a:r>
              <a:rPr lang="lt-LT" b="1" dirty="0" smtClean="0">
                <a:solidFill>
                  <a:schemeClr val="bg1"/>
                </a:solidFill>
              </a:rPr>
              <a:t> </a:t>
            </a:r>
            <a:r>
              <a:rPr lang="lt-LT" b="1" dirty="0" err="1" smtClean="0">
                <a:solidFill>
                  <a:schemeClr val="bg1"/>
                </a:solidFill>
              </a:rPr>
              <a:t>by</a:t>
            </a:r>
            <a:r>
              <a:rPr lang="lt-LT" b="1" dirty="0" smtClean="0">
                <a:solidFill>
                  <a:schemeClr val="bg1"/>
                </a:solidFill>
              </a:rPr>
              <a:t> Vytautas </a:t>
            </a:r>
            <a:r>
              <a:rPr lang="lt-LT" b="1" dirty="0" err="1" smtClean="0">
                <a:solidFill>
                  <a:schemeClr val="bg1"/>
                </a:solidFill>
              </a:rPr>
              <a:t>Bakanas</a:t>
            </a:r>
            <a:endParaRPr lang="lt-LT"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dn.desktopwallpapers4.me/wallpapers/animals/1366x768/1/9508-happy-fox-1366x768-animal-wallpaper.jpg"/>
          <p:cNvPicPr>
            <a:picLocks noChangeAspect="1" noChangeArrowheads="1"/>
          </p:cNvPicPr>
          <p:nvPr/>
        </p:nvPicPr>
        <p:blipFill>
          <a:blip r:embed="rId2"/>
          <a:srcRect l="10541" r="14495"/>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1928858" y="0"/>
            <a:ext cx="8229600" cy="1143000"/>
          </a:xfrm>
        </p:spPr>
        <p:txBody>
          <a:bodyPr/>
          <a:lstStyle/>
          <a:p>
            <a:r>
              <a:rPr lang="lt-LT" b="1" dirty="0" err="1" smtClean="0">
                <a:solidFill>
                  <a:schemeClr val="accent1">
                    <a:lumMod val="20000"/>
                    <a:lumOff val="80000"/>
                  </a:schemeClr>
                </a:solidFill>
              </a:rPr>
              <a:t>Fox</a:t>
            </a:r>
            <a:endParaRPr lang="lt-LT" b="1" dirty="0">
              <a:solidFill>
                <a:schemeClr val="accent1">
                  <a:lumMod val="20000"/>
                  <a:lumOff val="80000"/>
                </a:schemeClr>
              </a:solidFill>
            </a:endParaRPr>
          </a:p>
        </p:txBody>
      </p:sp>
      <p:sp>
        <p:nvSpPr>
          <p:cNvPr id="6" name="Content Placeholder 2"/>
          <p:cNvSpPr>
            <a:spLocks noGrp="1"/>
          </p:cNvSpPr>
          <p:nvPr>
            <p:ph idx="1"/>
          </p:nvPr>
        </p:nvSpPr>
        <p:spPr>
          <a:xfrm>
            <a:off x="4643406" y="214290"/>
            <a:ext cx="4500594" cy="6643710"/>
          </a:xfrm>
        </p:spPr>
        <p:txBody>
          <a:bodyPr>
            <a:normAutofit/>
          </a:bodyPr>
          <a:lstStyle/>
          <a:p>
            <a:pPr>
              <a:buNone/>
            </a:pP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In</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fairy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tales</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and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media</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foxes</a:t>
            </a:r>
            <a:r>
              <a:rPr lang="lt-LT" b="1" dirty="0" smtClean="0">
                <a:solidFill>
                  <a:schemeClr val="accent1">
                    <a:lumMod val="20000"/>
                    <a:lumOff val="80000"/>
                  </a:schemeClr>
                </a:solidFill>
              </a:rPr>
              <a:t> are </a:t>
            </a:r>
            <a:r>
              <a:rPr lang="lt-LT" b="1" dirty="0" err="1" smtClean="0">
                <a:solidFill>
                  <a:schemeClr val="accent1">
                    <a:lumMod val="20000"/>
                    <a:lumOff val="80000"/>
                  </a:schemeClr>
                </a:solidFill>
              </a:rPr>
              <a:t>portrayed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as</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smart</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animals</a:t>
            </a:r>
            <a:r>
              <a:rPr lang="lt-LT" b="1" dirty="0" smtClean="0">
                <a:solidFill>
                  <a:schemeClr val="accent1">
                    <a:lumMod val="20000"/>
                    <a:lumOff val="80000"/>
                  </a:schemeClr>
                </a:solidFill>
              </a:rPr>
              <a:t>. I </a:t>
            </a:r>
            <a:r>
              <a:rPr lang="lt-LT" b="1" dirty="0" err="1" smtClean="0">
                <a:solidFill>
                  <a:schemeClr val="accent1">
                    <a:lumMod val="20000"/>
                    <a:lumOff val="80000"/>
                  </a:schemeClr>
                </a:solidFill>
              </a:rPr>
              <a:t>think</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they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definitely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earned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that</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title</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Foxes</a:t>
            </a:r>
            <a:r>
              <a:rPr lang="lt-LT" b="1" dirty="0" smtClean="0">
                <a:solidFill>
                  <a:schemeClr val="accent1">
                    <a:lumMod val="20000"/>
                    <a:lumOff val="80000"/>
                  </a:schemeClr>
                </a:solidFill>
              </a:rPr>
              <a:t> are </a:t>
            </a:r>
            <a:r>
              <a:rPr lang="lt-LT" b="1" dirty="0" err="1" smtClean="0">
                <a:solidFill>
                  <a:schemeClr val="accent1">
                    <a:lumMod val="20000"/>
                    <a:lumOff val="80000"/>
                  </a:schemeClr>
                </a:solidFill>
              </a:rPr>
              <a:t>brave</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and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quick</a:t>
            </a:r>
            <a:r>
              <a:rPr lang="lt-LT" b="1" dirty="0" smtClean="0">
                <a:solidFill>
                  <a:schemeClr val="accent1">
                    <a:lumMod val="20000"/>
                    <a:lumOff val="80000"/>
                  </a:schemeClr>
                </a:solidFill>
              </a:rPr>
              <a:t> to </a:t>
            </a:r>
            <a:r>
              <a:rPr lang="lt-LT" b="1" dirty="0" err="1" smtClean="0">
                <a:solidFill>
                  <a:schemeClr val="accent1">
                    <a:lumMod val="20000"/>
                    <a:lumOff val="80000"/>
                  </a:schemeClr>
                </a:solidFill>
              </a:rPr>
              <a:t>adapt</a:t>
            </a:r>
            <a:r>
              <a:rPr lang="lt-LT" b="1" dirty="0" smtClean="0">
                <a:solidFill>
                  <a:schemeClr val="accent1">
                    <a:lumMod val="20000"/>
                    <a:lumOff val="80000"/>
                  </a:schemeClr>
                </a:solidFill>
              </a:rPr>
              <a:t> to </a:t>
            </a:r>
            <a:r>
              <a:rPr lang="lt-LT" b="1" dirty="0" err="1" smtClean="0">
                <a:solidFill>
                  <a:schemeClr val="accent1">
                    <a:lumMod val="20000"/>
                    <a:lumOff val="80000"/>
                  </a:schemeClr>
                </a:solidFill>
              </a:rPr>
              <a:t>the</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enviroment</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They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even</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started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leaving</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their</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natural</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habitat</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so</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they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could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get</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some</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easy</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food</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in</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the</a:t>
            </a:r>
            <a:r>
              <a:rPr lang="lt-LT" b="1" dirty="0" smtClean="0">
                <a:solidFill>
                  <a:schemeClr val="accent1">
                    <a:lumMod val="20000"/>
                    <a:lumOff val="80000"/>
                  </a:schemeClr>
                </a:solidFill>
              </a:rPr>
              <a:t> </a:t>
            </a:r>
            <a:r>
              <a:rPr lang="lt-LT" b="1" dirty="0" err="1" smtClean="0">
                <a:solidFill>
                  <a:schemeClr val="accent1">
                    <a:lumMod val="20000"/>
                    <a:lumOff val="80000"/>
                  </a:schemeClr>
                </a:solidFill>
              </a:rPr>
              <a:t>streets</a:t>
            </a:r>
            <a:r>
              <a:rPr lang="lt-LT" b="1" dirty="0" smtClean="0">
                <a:solidFill>
                  <a:schemeClr val="accent1">
                    <a:lumMod val="20000"/>
                    <a:lumOff val="80000"/>
                  </a:schemeClr>
                </a:solidFill>
              </a:rPr>
              <a:t>.</a:t>
            </a:r>
          </a:p>
          <a:p>
            <a:endParaRPr lang="lt-L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4.i.pbase.com/o3/49/678449/1/87967904.boBMuyuc.HowlingWolf.jpg"/>
          <p:cNvPicPr>
            <a:picLocks noChangeAspect="1" noChangeArrowheads="1"/>
          </p:cNvPicPr>
          <p:nvPr/>
        </p:nvPicPr>
        <p:blipFill>
          <a:blip r:embed="rId2"/>
          <a:srcRect/>
          <a:stretch>
            <a:fillRect/>
          </a:stretch>
        </p:blipFill>
        <p:spPr bwMode="auto">
          <a:xfrm>
            <a:off x="-2143172" y="0"/>
            <a:ext cx="11287172" cy="8465379"/>
          </a:xfrm>
          <a:prstGeom prst="rect">
            <a:avLst/>
          </a:prstGeom>
          <a:noFill/>
        </p:spPr>
      </p:pic>
      <p:sp>
        <p:nvSpPr>
          <p:cNvPr id="7" name="Title 1"/>
          <p:cNvSpPr>
            <a:spLocks noGrp="1"/>
          </p:cNvSpPr>
          <p:nvPr>
            <p:ph type="title"/>
          </p:nvPr>
        </p:nvSpPr>
        <p:spPr>
          <a:xfrm>
            <a:off x="-2857552" y="-214338"/>
            <a:ext cx="8229600" cy="1143000"/>
          </a:xfrm>
        </p:spPr>
        <p:txBody>
          <a:bodyPr/>
          <a:lstStyle/>
          <a:p>
            <a:r>
              <a:rPr lang="lt-LT" b="1" dirty="0" err="1" smtClean="0">
                <a:solidFill>
                  <a:schemeClr val="bg1">
                    <a:lumMod val="65000"/>
                  </a:schemeClr>
                </a:solidFill>
              </a:rPr>
              <a:t>Grey</a:t>
            </a:r>
            <a:r>
              <a:rPr lang="lt-LT" b="1" dirty="0" smtClean="0">
                <a:solidFill>
                  <a:schemeClr val="bg1">
                    <a:lumMod val="65000"/>
                  </a:schemeClr>
                </a:solidFill>
              </a:rPr>
              <a:t> </a:t>
            </a:r>
            <a:r>
              <a:rPr lang="lt-LT" b="1" dirty="0" err="1" smtClean="0">
                <a:solidFill>
                  <a:schemeClr val="bg1">
                    <a:lumMod val="65000"/>
                  </a:schemeClr>
                </a:solidFill>
              </a:rPr>
              <a:t>Wolf</a:t>
            </a:r>
            <a:endParaRPr lang="lt-LT" b="1" dirty="0">
              <a:solidFill>
                <a:schemeClr val="bg1">
                  <a:lumMod val="65000"/>
                </a:schemeClr>
              </a:solidFill>
            </a:endParaRPr>
          </a:p>
        </p:txBody>
      </p:sp>
      <p:sp>
        <p:nvSpPr>
          <p:cNvPr id="8" name="Content Placeholder 2"/>
          <p:cNvSpPr>
            <a:spLocks noGrp="1"/>
          </p:cNvSpPr>
          <p:nvPr>
            <p:ph idx="1"/>
          </p:nvPr>
        </p:nvSpPr>
        <p:spPr>
          <a:xfrm>
            <a:off x="2714612" y="-214338"/>
            <a:ext cx="6072198" cy="4714908"/>
          </a:xfrm>
        </p:spPr>
        <p:txBody>
          <a:bodyPr>
            <a:normAutofit fontScale="85000" lnSpcReduction="10000"/>
          </a:bodyPr>
          <a:lstStyle/>
          <a:p>
            <a:pPr algn="ctr">
              <a:buNone/>
            </a:pPr>
            <a:r>
              <a:rPr lang="lt-LT" dirty="0" smtClean="0"/>
              <a:t> </a:t>
            </a:r>
          </a:p>
          <a:p>
            <a:pPr algn="ctr">
              <a:buNone/>
            </a:pPr>
            <a:r>
              <a:rPr lang="lt-LT" dirty="0" smtClean="0"/>
              <a:t> </a:t>
            </a:r>
            <a:r>
              <a:rPr lang="lt-LT" b="1" dirty="0" err="1" smtClean="0">
                <a:solidFill>
                  <a:schemeClr val="tx1">
                    <a:lumMod val="50000"/>
                    <a:lumOff val="50000"/>
                  </a:schemeClr>
                </a:solidFill>
              </a:rPr>
              <a:t>In</a:t>
            </a:r>
            <a:r>
              <a:rPr lang="lt-LT" b="1" dirty="0" smtClean="0">
                <a:solidFill>
                  <a:schemeClr val="tx1">
                    <a:lumMod val="50000"/>
                    <a:lumOff val="50000"/>
                  </a:schemeClr>
                </a:solidFill>
              </a:rPr>
              <a:t> </a:t>
            </a:r>
            <a:r>
              <a:rPr lang="lt-LT" b="1" dirty="0" err="1" smtClean="0">
                <a:solidFill>
                  <a:schemeClr val="tx1">
                    <a:lumMod val="50000"/>
                    <a:lumOff val="50000"/>
                  </a:schemeClr>
                </a:solidFill>
              </a:rPr>
              <a:t>the</a:t>
            </a:r>
            <a:r>
              <a:rPr lang="lt-LT" b="1" dirty="0" smtClean="0">
                <a:solidFill>
                  <a:schemeClr val="tx1">
                    <a:lumMod val="50000"/>
                    <a:lumOff val="50000"/>
                  </a:schemeClr>
                </a:solidFill>
              </a:rPr>
              <a:t> </a:t>
            </a:r>
            <a:r>
              <a:rPr lang="lt-LT" b="1" dirty="0" err="1" smtClean="0">
                <a:solidFill>
                  <a:schemeClr val="tx1">
                    <a:lumMod val="50000"/>
                    <a:lumOff val="50000"/>
                  </a:schemeClr>
                </a:solidFill>
              </a:rPr>
              <a:t>Baltic</a:t>
            </a:r>
            <a:r>
              <a:rPr lang="lt-LT" b="1" dirty="0" smtClean="0">
                <a:solidFill>
                  <a:schemeClr val="tx1">
                    <a:lumMod val="50000"/>
                    <a:lumOff val="50000"/>
                  </a:schemeClr>
                </a:solidFill>
              </a:rPr>
              <a:t> </a:t>
            </a:r>
            <a:r>
              <a:rPr lang="lt-LT" b="1" dirty="0" err="1" smtClean="0">
                <a:solidFill>
                  <a:schemeClr val="tx1">
                    <a:lumMod val="50000"/>
                    <a:lumOff val="50000"/>
                  </a:schemeClr>
                </a:solidFill>
              </a:rPr>
              <a:t>states</a:t>
            </a:r>
            <a:r>
              <a:rPr lang="lt-LT" b="1" dirty="0" smtClean="0">
                <a:solidFill>
                  <a:schemeClr val="tx1">
                    <a:lumMod val="50000"/>
                    <a:lumOff val="50000"/>
                  </a:schemeClr>
                </a:solidFill>
              </a:rPr>
              <a:t> </a:t>
            </a:r>
            <a:r>
              <a:rPr lang="lt-LT" b="1" dirty="0" err="1" smtClean="0">
                <a:solidFill>
                  <a:schemeClr val="tx1">
                    <a:lumMod val="50000"/>
                    <a:lumOff val="50000"/>
                  </a:schemeClr>
                </a:solidFill>
              </a:rPr>
              <a:t>until</a:t>
            </a:r>
            <a:r>
              <a:rPr lang="lt-LT" b="1" dirty="0" smtClean="0">
                <a:solidFill>
                  <a:schemeClr val="tx1">
                    <a:lumMod val="50000"/>
                    <a:lumOff val="50000"/>
                  </a:schemeClr>
                </a:solidFill>
              </a:rPr>
              <a:t> </a:t>
            </a:r>
            <a:r>
              <a:rPr lang="lt-LT" b="1" dirty="0" err="1" smtClean="0">
                <a:solidFill>
                  <a:schemeClr val="tx1">
                    <a:lumMod val="50000"/>
                    <a:lumOff val="50000"/>
                  </a:schemeClr>
                </a:solidFill>
              </a:rPr>
              <a:t>the</a:t>
            </a:r>
            <a:r>
              <a:rPr lang="lt-LT" b="1" dirty="0" smtClean="0">
                <a:solidFill>
                  <a:schemeClr val="tx1">
                    <a:lumMod val="50000"/>
                    <a:lumOff val="50000"/>
                  </a:schemeClr>
                </a:solidFill>
              </a:rPr>
              <a:t> </a:t>
            </a:r>
            <a:r>
              <a:rPr lang="lt-LT" b="1" dirty="0" err="1" smtClean="0">
                <a:solidFill>
                  <a:schemeClr val="tx1">
                    <a:lumMod val="50000"/>
                    <a:lumOff val="50000"/>
                  </a:schemeClr>
                </a:solidFill>
              </a:rPr>
              <a:t>middleages</a:t>
            </a:r>
            <a:r>
              <a:rPr lang="lt-LT" b="1" dirty="0" smtClean="0">
                <a:solidFill>
                  <a:schemeClr val="tx1">
                    <a:lumMod val="50000"/>
                    <a:lumOff val="50000"/>
                  </a:schemeClr>
                </a:solidFill>
              </a:rPr>
              <a:t> </a:t>
            </a:r>
            <a:r>
              <a:rPr lang="lt-LT" b="1" dirty="0" err="1" smtClean="0">
                <a:solidFill>
                  <a:schemeClr val="tx1">
                    <a:lumMod val="50000"/>
                    <a:lumOff val="50000"/>
                  </a:schemeClr>
                </a:solidFill>
              </a:rPr>
              <a:t>woolves</a:t>
            </a:r>
            <a:r>
              <a:rPr lang="lt-LT" b="1" dirty="0" smtClean="0">
                <a:solidFill>
                  <a:schemeClr val="tx1">
                    <a:lumMod val="50000"/>
                    <a:lumOff val="50000"/>
                  </a:schemeClr>
                </a:solidFill>
              </a:rPr>
              <a:t> </a:t>
            </a:r>
            <a:r>
              <a:rPr lang="lt-LT" b="1" dirty="0" err="1" smtClean="0">
                <a:solidFill>
                  <a:schemeClr val="tx1">
                    <a:lumMod val="50000"/>
                    <a:lumOff val="50000"/>
                  </a:schemeClr>
                </a:solidFill>
              </a:rPr>
              <a:t>were</a:t>
            </a:r>
            <a:r>
              <a:rPr lang="lt-LT" b="1" dirty="0" smtClean="0">
                <a:solidFill>
                  <a:schemeClr val="tx1">
                    <a:lumMod val="50000"/>
                    <a:lumOff val="50000"/>
                  </a:schemeClr>
                </a:solidFill>
              </a:rPr>
              <a:t> </a:t>
            </a:r>
            <a:r>
              <a:rPr lang="lt-LT" b="1" dirty="0" err="1" smtClean="0">
                <a:solidFill>
                  <a:schemeClr val="tx1">
                    <a:lumMod val="50000"/>
                    <a:lumOff val="50000"/>
                  </a:schemeClr>
                </a:solidFill>
              </a:rPr>
              <a:t>considered</a:t>
            </a:r>
            <a:r>
              <a:rPr lang="lt-LT" b="1" dirty="0" smtClean="0">
                <a:solidFill>
                  <a:schemeClr val="tx1">
                    <a:lumMod val="50000"/>
                    <a:lumOff val="50000"/>
                  </a:schemeClr>
                </a:solidFill>
              </a:rPr>
              <a:t> to be </a:t>
            </a:r>
            <a:r>
              <a:rPr lang="lt-LT" b="1" dirty="0" err="1" smtClean="0">
                <a:solidFill>
                  <a:schemeClr val="tx1">
                    <a:lumMod val="50000"/>
                    <a:lumOff val="50000"/>
                  </a:schemeClr>
                </a:solidFill>
              </a:rPr>
              <a:t>kind</a:t>
            </a:r>
            <a:r>
              <a:rPr lang="lt-LT" b="1" dirty="0" smtClean="0">
                <a:solidFill>
                  <a:schemeClr val="tx1">
                    <a:lumMod val="50000"/>
                    <a:lumOff val="50000"/>
                  </a:schemeClr>
                </a:solidFill>
              </a:rPr>
              <a:t> </a:t>
            </a:r>
            <a:r>
              <a:rPr lang="lt-LT" b="1" dirty="0" err="1" smtClean="0">
                <a:solidFill>
                  <a:schemeClr val="tx1">
                    <a:lumMod val="50000"/>
                    <a:lumOff val="50000"/>
                  </a:schemeClr>
                </a:solidFill>
              </a:rPr>
              <a:t>and</a:t>
            </a:r>
            <a:r>
              <a:rPr lang="lt-LT" b="1" dirty="0" smtClean="0">
                <a:solidFill>
                  <a:schemeClr val="tx1">
                    <a:lumMod val="50000"/>
                    <a:lumOff val="50000"/>
                  </a:schemeClr>
                </a:solidFill>
              </a:rPr>
              <a:t> </a:t>
            </a:r>
            <a:r>
              <a:rPr lang="lt-LT" b="1" dirty="0" err="1" smtClean="0">
                <a:solidFill>
                  <a:schemeClr val="tx1">
                    <a:lumMod val="50000"/>
                    <a:lumOff val="50000"/>
                  </a:schemeClr>
                </a:solidFill>
              </a:rPr>
              <a:t>were</a:t>
            </a:r>
            <a:r>
              <a:rPr lang="lt-LT" b="1" dirty="0" smtClean="0">
                <a:solidFill>
                  <a:schemeClr val="tx1">
                    <a:lumMod val="50000"/>
                    <a:lumOff val="50000"/>
                  </a:schemeClr>
                </a:solidFill>
              </a:rPr>
              <a:t> </a:t>
            </a:r>
            <a:r>
              <a:rPr lang="lt-LT" b="1" dirty="0" err="1" smtClean="0">
                <a:solidFill>
                  <a:schemeClr val="tx1">
                    <a:lumMod val="50000"/>
                    <a:lumOff val="50000"/>
                  </a:schemeClr>
                </a:solidFill>
              </a:rPr>
              <a:t>treated</a:t>
            </a:r>
            <a:r>
              <a:rPr lang="lt-LT" b="1" dirty="0" smtClean="0">
                <a:solidFill>
                  <a:schemeClr val="tx1">
                    <a:lumMod val="50000"/>
                    <a:lumOff val="50000"/>
                  </a:schemeClr>
                </a:solidFill>
              </a:rPr>
              <a:t> </a:t>
            </a:r>
            <a:r>
              <a:rPr lang="lt-LT" b="1" dirty="0" err="1" smtClean="0">
                <a:solidFill>
                  <a:schemeClr val="tx1">
                    <a:lumMod val="50000"/>
                    <a:lumOff val="50000"/>
                  </a:schemeClr>
                </a:solidFill>
              </a:rPr>
              <a:t>with</a:t>
            </a:r>
            <a:r>
              <a:rPr lang="lt-LT" b="1" dirty="0" smtClean="0">
                <a:solidFill>
                  <a:schemeClr val="tx1">
                    <a:lumMod val="50000"/>
                    <a:lumOff val="50000"/>
                  </a:schemeClr>
                </a:solidFill>
              </a:rPr>
              <a:t> </a:t>
            </a:r>
            <a:r>
              <a:rPr lang="lt-LT" b="1" dirty="0" err="1" smtClean="0">
                <a:solidFill>
                  <a:schemeClr val="tx1">
                    <a:lumMod val="50000"/>
                    <a:lumOff val="50000"/>
                  </a:schemeClr>
                </a:solidFill>
              </a:rPr>
              <a:t>respect</a:t>
            </a:r>
            <a:r>
              <a:rPr lang="lt-LT" b="1" dirty="0" smtClean="0">
                <a:solidFill>
                  <a:schemeClr val="tx1">
                    <a:lumMod val="50000"/>
                    <a:lumOff val="50000"/>
                  </a:schemeClr>
                </a:solidFill>
              </a:rPr>
              <a:t>. </a:t>
            </a:r>
            <a:r>
              <a:rPr lang="lt-LT" b="1" dirty="0" err="1" smtClean="0">
                <a:solidFill>
                  <a:schemeClr val="tx1">
                    <a:lumMod val="50000"/>
                    <a:lumOff val="50000"/>
                  </a:schemeClr>
                </a:solidFill>
              </a:rPr>
              <a:t>But</a:t>
            </a:r>
            <a:r>
              <a:rPr lang="lt-LT" b="1" dirty="0" smtClean="0">
                <a:solidFill>
                  <a:schemeClr val="tx1">
                    <a:lumMod val="50000"/>
                    <a:lumOff val="50000"/>
                  </a:schemeClr>
                </a:solidFill>
              </a:rPr>
              <a:t> </a:t>
            </a:r>
            <a:r>
              <a:rPr lang="lt-LT" b="1" dirty="0" err="1" smtClean="0">
                <a:solidFill>
                  <a:schemeClr val="tx1">
                    <a:lumMod val="50000"/>
                    <a:lumOff val="50000"/>
                  </a:schemeClr>
                </a:solidFill>
              </a:rPr>
              <a:t>christianity</a:t>
            </a:r>
            <a:r>
              <a:rPr lang="lt-LT" b="1" dirty="0" smtClean="0">
                <a:solidFill>
                  <a:schemeClr val="tx1">
                    <a:lumMod val="50000"/>
                    <a:lumOff val="50000"/>
                  </a:schemeClr>
                </a:solidFill>
              </a:rPr>
              <a:t> </a:t>
            </a:r>
            <a:r>
              <a:rPr lang="lt-LT" b="1" dirty="0" err="1" smtClean="0">
                <a:solidFill>
                  <a:schemeClr val="tx1">
                    <a:lumMod val="50000"/>
                    <a:lumOff val="50000"/>
                  </a:schemeClr>
                </a:solidFill>
              </a:rPr>
              <a:t>brought</a:t>
            </a:r>
            <a:r>
              <a:rPr lang="lt-LT" b="1" dirty="0" smtClean="0">
                <a:solidFill>
                  <a:schemeClr val="tx1">
                    <a:lumMod val="50000"/>
                    <a:lumOff val="50000"/>
                  </a:schemeClr>
                </a:solidFill>
              </a:rPr>
              <a:t> a </a:t>
            </a:r>
            <a:r>
              <a:rPr lang="lt-LT" b="1" dirty="0" err="1" smtClean="0">
                <a:solidFill>
                  <a:schemeClr val="tx1">
                    <a:lumMod val="50000"/>
                    <a:lumOff val="50000"/>
                  </a:schemeClr>
                </a:solidFill>
              </a:rPr>
              <a:t>negative</a:t>
            </a:r>
            <a:r>
              <a:rPr lang="lt-LT" b="1" dirty="0" smtClean="0">
                <a:solidFill>
                  <a:schemeClr val="tx1">
                    <a:lumMod val="50000"/>
                    <a:lumOff val="50000"/>
                  </a:schemeClr>
                </a:solidFill>
              </a:rPr>
              <a:t> </a:t>
            </a:r>
            <a:r>
              <a:rPr lang="lt-LT" b="1" dirty="0" err="1" smtClean="0">
                <a:solidFill>
                  <a:schemeClr val="tx1">
                    <a:lumMod val="50000"/>
                    <a:lumOff val="50000"/>
                  </a:schemeClr>
                </a:solidFill>
              </a:rPr>
              <a:t>view</a:t>
            </a:r>
            <a:r>
              <a:rPr lang="lt-LT" b="1" dirty="0" smtClean="0">
                <a:solidFill>
                  <a:schemeClr val="tx1">
                    <a:lumMod val="50000"/>
                    <a:lumOff val="50000"/>
                  </a:schemeClr>
                </a:solidFill>
              </a:rPr>
              <a:t> </a:t>
            </a:r>
            <a:r>
              <a:rPr lang="lt-LT" b="1" dirty="0" err="1" smtClean="0">
                <a:solidFill>
                  <a:schemeClr val="tx1">
                    <a:lumMod val="50000"/>
                    <a:lumOff val="50000"/>
                  </a:schemeClr>
                </a:solidFill>
              </a:rPr>
              <a:t>on</a:t>
            </a:r>
            <a:r>
              <a:rPr lang="lt-LT" b="1" dirty="0" smtClean="0">
                <a:solidFill>
                  <a:schemeClr val="tx1">
                    <a:lumMod val="50000"/>
                    <a:lumOff val="50000"/>
                  </a:schemeClr>
                </a:solidFill>
              </a:rPr>
              <a:t> </a:t>
            </a:r>
            <a:r>
              <a:rPr lang="lt-LT" b="1" dirty="0" err="1" smtClean="0">
                <a:solidFill>
                  <a:schemeClr val="tx1">
                    <a:lumMod val="50000"/>
                    <a:lumOff val="50000"/>
                  </a:schemeClr>
                </a:solidFill>
              </a:rPr>
              <a:t>them</a:t>
            </a:r>
            <a:r>
              <a:rPr lang="lt-LT" b="1" dirty="0" smtClean="0">
                <a:solidFill>
                  <a:schemeClr val="tx1">
                    <a:lumMod val="50000"/>
                    <a:lumOff val="50000"/>
                  </a:schemeClr>
                </a:solidFill>
              </a:rPr>
              <a:t>. </a:t>
            </a:r>
            <a:r>
              <a:rPr lang="lt-LT" b="1" dirty="0" err="1" smtClean="0">
                <a:solidFill>
                  <a:schemeClr val="tx1">
                    <a:lumMod val="50000"/>
                    <a:lumOff val="50000"/>
                  </a:schemeClr>
                </a:solidFill>
              </a:rPr>
              <a:t>This</a:t>
            </a:r>
            <a:r>
              <a:rPr lang="lt-LT" b="1" dirty="0" smtClean="0">
                <a:solidFill>
                  <a:schemeClr val="tx1">
                    <a:lumMod val="50000"/>
                    <a:lumOff val="50000"/>
                  </a:schemeClr>
                </a:solidFill>
              </a:rPr>
              <a:t> </a:t>
            </a:r>
            <a:r>
              <a:rPr lang="lt-LT" b="1" dirty="0" err="1" smtClean="0">
                <a:solidFill>
                  <a:schemeClr val="tx1">
                    <a:lumMod val="50000"/>
                    <a:lumOff val="50000"/>
                  </a:schemeClr>
                </a:solidFill>
              </a:rPr>
              <a:t>religion</a:t>
            </a:r>
            <a:r>
              <a:rPr lang="lt-LT" b="1" dirty="0" smtClean="0">
                <a:solidFill>
                  <a:schemeClr val="tx1">
                    <a:lumMod val="50000"/>
                    <a:lumOff val="50000"/>
                  </a:schemeClr>
                </a:solidFill>
              </a:rPr>
              <a:t> </a:t>
            </a:r>
            <a:r>
              <a:rPr lang="lt-LT" b="1" dirty="0" err="1" smtClean="0">
                <a:solidFill>
                  <a:schemeClr val="tx1">
                    <a:lumMod val="50000"/>
                    <a:lumOff val="50000"/>
                  </a:schemeClr>
                </a:solidFill>
              </a:rPr>
              <a:t>portrayed</a:t>
            </a:r>
            <a:r>
              <a:rPr lang="lt-LT" b="1" dirty="0" smtClean="0">
                <a:solidFill>
                  <a:schemeClr val="tx1">
                    <a:lumMod val="50000"/>
                    <a:lumOff val="50000"/>
                  </a:schemeClr>
                </a:solidFill>
              </a:rPr>
              <a:t> it </a:t>
            </a:r>
            <a:r>
              <a:rPr lang="lt-LT" b="1" dirty="0" err="1" smtClean="0">
                <a:solidFill>
                  <a:schemeClr val="tx1">
                    <a:lumMod val="50000"/>
                    <a:lumOff val="50000"/>
                  </a:schemeClr>
                </a:solidFill>
              </a:rPr>
              <a:t>as</a:t>
            </a:r>
            <a:r>
              <a:rPr lang="lt-LT" b="1" dirty="0" smtClean="0">
                <a:solidFill>
                  <a:schemeClr val="tx1">
                    <a:lumMod val="50000"/>
                    <a:lumOff val="50000"/>
                  </a:schemeClr>
                </a:solidFill>
              </a:rPr>
              <a:t> a </a:t>
            </a:r>
            <a:r>
              <a:rPr lang="lt-LT" b="1" dirty="0" err="1" smtClean="0">
                <a:solidFill>
                  <a:schemeClr val="tx1">
                    <a:lumMod val="50000"/>
                    <a:lumOff val="50000"/>
                  </a:schemeClr>
                </a:solidFill>
              </a:rPr>
              <a:t>sinfull</a:t>
            </a:r>
            <a:r>
              <a:rPr lang="lt-LT" b="1" dirty="0" smtClean="0">
                <a:solidFill>
                  <a:schemeClr val="tx1">
                    <a:lumMod val="50000"/>
                    <a:lumOff val="50000"/>
                  </a:schemeClr>
                </a:solidFill>
              </a:rPr>
              <a:t> </a:t>
            </a:r>
            <a:r>
              <a:rPr lang="lt-LT" b="1" dirty="0" err="1" smtClean="0">
                <a:solidFill>
                  <a:schemeClr val="tx1">
                    <a:lumMod val="50000"/>
                    <a:lumOff val="50000"/>
                  </a:schemeClr>
                </a:solidFill>
              </a:rPr>
              <a:t>and</a:t>
            </a:r>
            <a:r>
              <a:rPr lang="lt-LT" b="1" dirty="0" smtClean="0">
                <a:solidFill>
                  <a:schemeClr val="tx1">
                    <a:lumMod val="50000"/>
                    <a:lumOff val="50000"/>
                  </a:schemeClr>
                </a:solidFill>
              </a:rPr>
              <a:t> </a:t>
            </a:r>
            <a:r>
              <a:rPr lang="lt-LT" b="1" dirty="0" err="1" smtClean="0">
                <a:solidFill>
                  <a:schemeClr val="tx1">
                    <a:lumMod val="50000"/>
                    <a:lumOff val="50000"/>
                  </a:schemeClr>
                </a:solidFill>
              </a:rPr>
              <a:t>dangerous</a:t>
            </a:r>
            <a:r>
              <a:rPr lang="lt-LT" b="1" dirty="0" smtClean="0">
                <a:solidFill>
                  <a:schemeClr val="tx1">
                    <a:lumMod val="50000"/>
                    <a:lumOff val="50000"/>
                  </a:schemeClr>
                </a:solidFill>
              </a:rPr>
              <a:t> </a:t>
            </a:r>
            <a:r>
              <a:rPr lang="lt-LT" b="1" dirty="0" err="1" smtClean="0">
                <a:solidFill>
                  <a:schemeClr val="tx1">
                    <a:lumMod val="50000"/>
                    <a:lumOff val="50000"/>
                  </a:schemeClr>
                </a:solidFill>
              </a:rPr>
              <a:t>animal</a:t>
            </a:r>
            <a:r>
              <a:rPr lang="lt-LT" b="1" dirty="0" smtClean="0">
                <a:solidFill>
                  <a:schemeClr val="tx1">
                    <a:lumMod val="50000"/>
                    <a:lumOff val="50000"/>
                  </a:schemeClr>
                </a:solidFill>
              </a:rPr>
              <a:t>. </a:t>
            </a:r>
            <a:r>
              <a:rPr lang="lt-LT" b="1" dirty="0" err="1" smtClean="0">
                <a:solidFill>
                  <a:schemeClr val="tx1">
                    <a:lumMod val="50000"/>
                    <a:lumOff val="50000"/>
                  </a:schemeClr>
                </a:solidFill>
              </a:rPr>
              <a:t>Some</a:t>
            </a:r>
            <a:r>
              <a:rPr lang="lt-LT" b="1" dirty="0" smtClean="0">
                <a:solidFill>
                  <a:schemeClr val="tx1">
                    <a:lumMod val="50000"/>
                    <a:lumOff val="50000"/>
                  </a:schemeClr>
                </a:solidFill>
              </a:rPr>
              <a:t> </a:t>
            </a:r>
            <a:r>
              <a:rPr lang="lt-LT" b="1" dirty="0" err="1" smtClean="0">
                <a:solidFill>
                  <a:schemeClr val="tx1">
                    <a:lumMod val="50000"/>
                    <a:lumOff val="50000"/>
                  </a:schemeClr>
                </a:solidFill>
              </a:rPr>
              <a:t>people</a:t>
            </a:r>
            <a:r>
              <a:rPr lang="lt-LT" b="1" dirty="0" smtClean="0">
                <a:solidFill>
                  <a:schemeClr val="tx1">
                    <a:lumMod val="50000"/>
                    <a:lumOff val="50000"/>
                  </a:schemeClr>
                </a:solidFill>
              </a:rPr>
              <a:t> </a:t>
            </a:r>
            <a:r>
              <a:rPr lang="lt-LT" b="1" dirty="0" err="1" smtClean="0">
                <a:solidFill>
                  <a:schemeClr val="tx1">
                    <a:lumMod val="50000"/>
                    <a:lumOff val="50000"/>
                  </a:schemeClr>
                </a:solidFill>
              </a:rPr>
              <a:t>thought</a:t>
            </a:r>
            <a:r>
              <a:rPr lang="lt-LT" b="1" dirty="0" smtClean="0">
                <a:solidFill>
                  <a:schemeClr val="tx1">
                    <a:lumMod val="50000"/>
                    <a:lumOff val="50000"/>
                  </a:schemeClr>
                </a:solidFill>
              </a:rPr>
              <a:t> </a:t>
            </a:r>
            <a:r>
              <a:rPr lang="lt-LT" b="1" dirty="0" err="1" smtClean="0">
                <a:solidFill>
                  <a:schemeClr val="tx1">
                    <a:lumMod val="50000"/>
                    <a:lumOff val="50000"/>
                  </a:schemeClr>
                </a:solidFill>
              </a:rPr>
              <a:t>that</a:t>
            </a:r>
            <a:r>
              <a:rPr lang="lt-LT" b="1" dirty="0" smtClean="0">
                <a:solidFill>
                  <a:schemeClr val="tx1">
                    <a:lumMod val="50000"/>
                    <a:lumOff val="50000"/>
                  </a:schemeClr>
                </a:solidFill>
              </a:rPr>
              <a:t> </a:t>
            </a:r>
            <a:r>
              <a:rPr lang="lt-LT" b="1" dirty="0" err="1" smtClean="0">
                <a:solidFill>
                  <a:schemeClr val="tx1">
                    <a:lumMod val="50000"/>
                    <a:lumOff val="50000"/>
                  </a:schemeClr>
                </a:solidFill>
              </a:rPr>
              <a:t>wolves</a:t>
            </a:r>
            <a:r>
              <a:rPr lang="lt-LT" b="1" dirty="0" smtClean="0">
                <a:solidFill>
                  <a:schemeClr val="tx1">
                    <a:lumMod val="50000"/>
                    <a:lumOff val="50000"/>
                  </a:schemeClr>
                </a:solidFill>
              </a:rPr>
              <a:t> </a:t>
            </a:r>
            <a:r>
              <a:rPr lang="lt-LT" b="1" dirty="0" err="1" smtClean="0">
                <a:solidFill>
                  <a:schemeClr val="tx1">
                    <a:lumMod val="50000"/>
                    <a:lumOff val="50000"/>
                  </a:schemeClr>
                </a:solidFill>
              </a:rPr>
              <a:t>were</a:t>
            </a:r>
            <a:r>
              <a:rPr lang="lt-LT" b="1" dirty="0" smtClean="0">
                <a:solidFill>
                  <a:schemeClr val="tx1">
                    <a:lumMod val="50000"/>
                    <a:lumOff val="50000"/>
                  </a:schemeClr>
                </a:solidFill>
              </a:rPr>
              <a:t> </a:t>
            </a:r>
            <a:r>
              <a:rPr lang="lt-LT" b="1" dirty="0" err="1" smtClean="0">
                <a:solidFill>
                  <a:schemeClr val="tx1">
                    <a:lumMod val="50000"/>
                    <a:lumOff val="50000"/>
                  </a:schemeClr>
                </a:solidFill>
              </a:rPr>
              <a:t>actually</a:t>
            </a:r>
            <a:r>
              <a:rPr lang="lt-LT" b="1" dirty="0" smtClean="0">
                <a:solidFill>
                  <a:schemeClr val="tx1">
                    <a:lumMod val="50000"/>
                    <a:lumOff val="50000"/>
                  </a:schemeClr>
                </a:solidFill>
              </a:rPr>
              <a:t> </a:t>
            </a:r>
            <a:r>
              <a:rPr lang="lt-LT" b="1" dirty="0" err="1" smtClean="0">
                <a:solidFill>
                  <a:schemeClr val="tx1">
                    <a:lumMod val="50000"/>
                    <a:lumOff val="50000"/>
                  </a:schemeClr>
                </a:solidFill>
              </a:rPr>
              <a:t>humans</a:t>
            </a:r>
            <a:r>
              <a:rPr lang="lt-LT" b="1" dirty="0" smtClean="0">
                <a:solidFill>
                  <a:schemeClr val="tx1">
                    <a:lumMod val="50000"/>
                    <a:lumOff val="50000"/>
                  </a:schemeClr>
                </a:solidFill>
              </a:rPr>
              <a:t> </a:t>
            </a:r>
            <a:r>
              <a:rPr lang="lt-LT" b="1" dirty="0" err="1" smtClean="0">
                <a:solidFill>
                  <a:schemeClr val="tx1">
                    <a:lumMod val="50000"/>
                    <a:lumOff val="50000"/>
                  </a:schemeClr>
                </a:solidFill>
              </a:rPr>
              <a:t>obsessed</a:t>
            </a:r>
            <a:r>
              <a:rPr lang="lt-LT" b="1" dirty="0" smtClean="0">
                <a:solidFill>
                  <a:schemeClr val="tx1">
                    <a:lumMod val="50000"/>
                    <a:lumOff val="50000"/>
                  </a:schemeClr>
                </a:solidFill>
              </a:rPr>
              <a:t> </a:t>
            </a:r>
            <a:r>
              <a:rPr lang="lt-LT" b="1" dirty="0" err="1" smtClean="0">
                <a:solidFill>
                  <a:schemeClr val="tx1">
                    <a:lumMod val="50000"/>
                    <a:lumOff val="50000"/>
                  </a:schemeClr>
                </a:solidFill>
              </a:rPr>
              <a:t>by</a:t>
            </a:r>
            <a:r>
              <a:rPr lang="lt-LT" b="1" dirty="0" smtClean="0">
                <a:solidFill>
                  <a:schemeClr val="tx1">
                    <a:lumMod val="50000"/>
                    <a:lumOff val="50000"/>
                  </a:schemeClr>
                </a:solidFill>
              </a:rPr>
              <a:t> </a:t>
            </a:r>
            <a:r>
              <a:rPr lang="lt-LT" b="1" dirty="0" err="1" smtClean="0">
                <a:solidFill>
                  <a:schemeClr val="tx1">
                    <a:lumMod val="50000"/>
                    <a:lumOff val="50000"/>
                  </a:schemeClr>
                </a:solidFill>
              </a:rPr>
              <a:t>demons</a:t>
            </a:r>
            <a:r>
              <a:rPr lang="lt-LT" b="1" dirty="0" smtClean="0">
                <a:solidFill>
                  <a:schemeClr val="tx1">
                    <a:lumMod val="50000"/>
                    <a:lumOff val="50000"/>
                  </a:schemeClr>
                </a:solidFill>
              </a:rPr>
              <a:t> </a:t>
            </a:r>
            <a:r>
              <a:rPr lang="lt-LT" b="1" dirty="0" err="1" smtClean="0">
                <a:solidFill>
                  <a:schemeClr val="tx1">
                    <a:lumMod val="50000"/>
                    <a:lumOff val="50000"/>
                  </a:schemeClr>
                </a:solidFill>
              </a:rPr>
              <a:t>and</a:t>
            </a:r>
            <a:r>
              <a:rPr lang="lt-LT" b="1" dirty="0" smtClean="0">
                <a:solidFill>
                  <a:schemeClr val="tx1">
                    <a:lumMod val="50000"/>
                    <a:lumOff val="50000"/>
                  </a:schemeClr>
                </a:solidFill>
              </a:rPr>
              <a:t> </a:t>
            </a:r>
            <a:r>
              <a:rPr lang="lt-LT" b="1" dirty="0" err="1" smtClean="0">
                <a:solidFill>
                  <a:schemeClr val="tx1">
                    <a:lumMod val="50000"/>
                    <a:lumOff val="50000"/>
                  </a:schemeClr>
                </a:solidFill>
              </a:rPr>
              <a:t>started</a:t>
            </a:r>
            <a:r>
              <a:rPr lang="lt-LT" b="1" dirty="0" smtClean="0">
                <a:solidFill>
                  <a:schemeClr val="tx1">
                    <a:lumMod val="50000"/>
                    <a:lumOff val="50000"/>
                  </a:schemeClr>
                </a:solidFill>
              </a:rPr>
              <a:t> </a:t>
            </a:r>
            <a:r>
              <a:rPr lang="lt-LT" b="1" dirty="0" err="1" smtClean="0">
                <a:solidFill>
                  <a:schemeClr val="tx1">
                    <a:lumMod val="50000"/>
                    <a:lumOff val="50000"/>
                  </a:schemeClr>
                </a:solidFill>
              </a:rPr>
              <a:t>hunting</a:t>
            </a:r>
            <a:r>
              <a:rPr lang="lt-LT" b="1" dirty="0" smtClean="0">
                <a:solidFill>
                  <a:schemeClr val="tx1">
                    <a:lumMod val="50000"/>
                    <a:lumOff val="50000"/>
                  </a:schemeClr>
                </a:solidFill>
              </a:rPr>
              <a:t> </a:t>
            </a:r>
            <a:r>
              <a:rPr lang="lt-LT" b="1" dirty="0" err="1" smtClean="0">
                <a:solidFill>
                  <a:schemeClr val="tx1">
                    <a:lumMod val="50000"/>
                    <a:lumOff val="50000"/>
                  </a:schemeClr>
                </a:solidFill>
              </a:rPr>
              <a:t>them</a:t>
            </a:r>
            <a:r>
              <a:rPr lang="lt-LT" b="1" dirty="0" smtClean="0">
                <a:solidFill>
                  <a:schemeClr val="tx1">
                    <a:lumMod val="50000"/>
                    <a:lumOff val="50000"/>
                  </a:schemeClr>
                </a:solidFill>
              </a:rPr>
              <a:t>. </a:t>
            </a:r>
            <a:r>
              <a:rPr lang="lt-LT" b="1" dirty="0" err="1" smtClean="0">
                <a:solidFill>
                  <a:schemeClr val="tx1">
                    <a:lumMod val="50000"/>
                    <a:lumOff val="50000"/>
                  </a:schemeClr>
                </a:solidFill>
              </a:rPr>
              <a:t>Thats</a:t>
            </a:r>
            <a:r>
              <a:rPr lang="lt-LT" b="1" dirty="0" smtClean="0">
                <a:solidFill>
                  <a:schemeClr val="tx1">
                    <a:lumMod val="50000"/>
                    <a:lumOff val="50000"/>
                  </a:schemeClr>
                </a:solidFill>
              </a:rPr>
              <a:t> </a:t>
            </a:r>
            <a:r>
              <a:rPr lang="lt-LT" b="1" dirty="0" err="1" smtClean="0">
                <a:solidFill>
                  <a:schemeClr val="tx1">
                    <a:lumMod val="50000"/>
                    <a:lumOff val="50000"/>
                  </a:schemeClr>
                </a:solidFill>
              </a:rPr>
              <a:t>how</a:t>
            </a:r>
            <a:r>
              <a:rPr lang="lt-LT" b="1" dirty="0" smtClean="0">
                <a:solidFill>
                  <a:schemeClr val="tx1">
                    <a:lumMod val="50000"/>
                    <a:lumOff val="50000"/>
                  </a:schemeClr>
                </a:solidFill>
              </a:rPr>
              <a:t> </a:t>
            </a:r>
            <a:r>
              <a:rPr lang="lt-LT" b="1" dirty="0" err="1" smtClean="0">
                <a:solidFill>
                  <a:schemeClr val="tx1">
                    <a:lumMod val="50000"/>
                    <a:lumOff val="50000"/>
                  </a:schemeClr>
                </a:solidFill>
              </a:rPr>
              <a:t>legends</a:t>
            </a:r>
            <a:r>
              <a:rPr lang="lt-LT" b="1" dirty="0" smtClean="0">
                <a:solidFill>
                  <a:schemeClr val="tx1">
                    <a:lumMod val="50000"/>
                    <a:lumOff val="50000"/>
                  </a:schemeClr>
                </a:solidFill>
              </a:rPr>
              <a:t> </a:t>
            </a:r>
            <a:r>
              <a:rPr lang="lt-LT" b="1" dirty="0" err="1" smtClean="0">
                <a:solidFill>
                  <a:schemeClr val="tx1">
                    <a:lumMod val="50000"/>
                    <a:lumOff val="50000"/>
                  </a:schemeClr>
                </a:solidFill>
              </a:rPr>
              <a:t>about</a:t>
            </a:r>
            <a:r>
              <a:rPr lang="lt-LT" b="1" dirty="0" smtClean="0">
                <a:solidFill>
                  <a:schemeClr val="tx1">
                    <a:lumMod val="50000"/>
                    <a:lumOff val="50000"/>
                  </a:schemeClr>
                </a:solidFill>
              </a:rPr>
              <a:t> </a:t>
            </a:r>
            <a:r>
              <a:rPr lang="lt-LT" b="1" dirty="0" err="1" smtClean="0">
                <a:solidFill>
                  <a:schemeClr val="tx1">
                    <a:lumMod val="50000"/>
                    <a:lumOff val="50000"/>
                  </a:schemeClr>
                </a:solidFill>
              </a:rPr>
              <a:t>warewolves</a:t>
            </a:r>
            <a:r>
              <a:rPr lang="lt-LT" b="1" dirty="0" smtClean="0">
                <a:solidFill>
                  <a:schemeClr val="tx1">
                    <a:lumMod val="50000"/>
                    <a:lumOff val="50000"/>
                  </a:schemeClr>
                </a:solidFill>
              </a:rPr>
              <a:t> </a:t>
            </a:r>
            <a:r>
              <a:rPr lang="lt-LT" b="1" dirty="0" err="1" smtClean="0">
                <a:solidFill>
                  <a:schemeClr val="tx1">
                    <a:lumMod val="50000"/>
                    <a:lumOff val="50000"/>
                  </a:schemeClr>
                </a:solidFill>
              </a:rPr>
              <a:t>were</a:t>
            </a:r>
            <a:r>
              <a:rPr lang="lt-LT" b="1" dirty="0" smtClean="0">
                <a:solidFill>
                  <a:schemeClr val="tx1">
                    <a:lumMod val="50000"/>
                    <a:lumOff val="50000"/>
                  </a:schemeClr>
                </a:solidFill>
              </a:rPr>
              <a:t> </a:t>
            </a:r>
            <a:r>
              <a:rPr lang="lt-LT" b="1" dirty="0" err="1" smtClean="0">
                <a:solidFill>
                  <a:schemeClr val="tx1">
                    <a:lumMod val="50000"/>
                    <a:lumOff val="50000"/>
                  </a:schemeClr>
                </a:solidFill>
              </a:rPr>
              <a:t>created</a:t>
            </a:r>
            <a:r>
              <a:rPr lang="lt-LT" b="1" dirty="0" smtClean="0">
                <a:solidFill>
                  <a:schemeClr val="tx1">
                    <a:lumMod val="50000"/>
                    <a:lumOff val="50000"/>
                  </a:schemeClr>
                </a:solidFill>
              </a:rPr>
              <a:t>. </a:t>
            </a:r>
          </a:p>
          <a:p>
            <a:pPr algn="ct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pic>
        <p:nvPicPr>
          <p:cNvPr id="24578" name="Picture 2" descr="http://www.3d-hdwallpaper.com/wp-content/uploads/2014/11/Lovely-HD-white-fox-wallpaper-free-download.jpg"/>
          <p:cNvPicPr>
            <a:picLocks noChangeAspect="1" noChangeArrowheads="1"/>
          </p:cNvPicPr>
          <p:nvPr/>
        </p:nvPicPr>
        <p:blipFill>
          <a:blip r:embed="rId2"/>
          <a:srcRect/>
          <a:stretch>
            <a:fillRect/>
          </a:stretch>
        </p:blipFill>
        <p:spPr bwMode="auto">
          <a:xfrm>
            <a:off x="-2357486" y="0"/>
            <a:ext cx="12192000" cy="6858000"/>
          </a:xfrm>
          <a:prstGeom prst="rect">
            <a:avLst/>
          </a:prstGeom>
          <a:noFill/>
        </p:spPr>
      </p:pic>
      <p:sp>
        <p:nvSpPr>
          <p:cNvPr id="2" name="Title 1"/>
          <p:cNvSpPr>
            <a:spLocks noGrp="1"/>
          </p:cNvSpPr>
          <p:nvPr>
            <p:ph type="title"/>
          </p:nvPr>
        </p:nvSpPr>
        <p:spPr/>
        <p:txBody>
          <a:bodyPr/>
          <a:lstStyle/>
          <a:p>
            <a:r>
              <a:rPr lang="lt-LT" b="1" dirty="0" err="1" smtClean="0"/>
              <a:t>Thanks</a:t>
            </a:r>
            <a:r>
              <a:rPr lang="lt-LT" b="1" dirty="0" smtClean="0"/>
              <a:t> </a:t>
            </a:r>
            <a:r>
              <a:rPr lang="lt-LT" b="1" dirty="0" err="1" smtClean="0"/>
              <a:t>for</a:t>
            </a:r>
            <a:r>
              <a:rPr lang="lt-LT" b="1" dirty="0" smtClean="0"/>
              <a:t> </a:t>
            </a:r>
            <a:r>
              <a:rPr lang="lt-LT" b="1" dirty="0" err="1" smtClean="0"/>
              <a:t>you</a:t>
            </a:r>
            <a:r>
              <a:rPr lang="lt-LT" b="1" dirty="0" smtClean="0"/>
              <a:t> </a:t>
            </a:r>
            <a:r>
              <a:rPr lang="lt-LT" b="1" dirty="0" err="1" smtClean="0"/>
              <a:t>attention</a:t>
            </a:r>
            <a:r>
              <a:rPr lang="lt-LT" b="1" dirty="0" smtClean="0"/>
              <a:t>!</a:t>
            </a:r>
            <a:endParaRPr lang="lt-LT"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tatic.guim.co.uk/sys-images/Guardian/About/General/2013/10/20/1382295444744/badger-011.jpg"/>
          <p:cNvPicPr>
            <a:picLocks noChangeAspect="1" noChangeArrowheads="1"/>
          </p:cNvPicPr>
          <p:nvPr/>
        </p:nvPicPr>
        <p:blipFill>
          <a:blip r:embed="rId2"/>
          <a:srcRect l="7500" r="12499"/>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2214610" y="0"/>
            <a:ext cx="9144000" cy="1143000"/>
          </a:xfrm>
        </p:spPr>
        <p:txBody>
          <a:bodyPr/>
          <a:lstStyle/>
          <a:p>
            <a:r>
              <a:rPr lang="lt-LT" b="1" dirty="0" err="1" smtClean="0"/>
              <a:t>Eurasian</a:t>
            </a:r>
            <a:r>
              <a:rPr lang="lt-LT" b="1" dirty="0" smtClean="0"/>
              <a:t> </a:t>
            </a:r>
            <a:r>
              <a:rPr lang="lt-LT" b="1" dirty="0" err="1" smtClean="0"/>
              <a:t>Badger</a:t>
            </a:r>
            <a:endParaRPr lang="lt-LT" b="1" dirty="0"/>
          </a:p>
        </p:txBody>
      </p:sp>
      <p:sp>
        <p:nvSpPr>
          <p:cNvPr id="6" name="Content Placeholder 2"/>
          <p:cNvSpPr>
            <a:spLocks noGrp="1"/>
          </p:cNvSpPr>
          <p:nvPr>
            <p:ph idx="1"/>
          </p:nvPr>
        </p:nvSpPr>
        <p:spPr>
          <a:xfrm>
            <a:off x="0" y="1214422"/>
            <a:ext cx="4429156" cy="6500834"/>
          </a:xfrm>
        </p:spPr>
        <p:txBody>
          <a:bodyPr>
            <a:normAutofit/>
          </a:bodyPr>
          <a:lstStyle/>
          <a:p>
            <a:pPr>
              <a:buNone/>
            </a:pPr>
            <a:r>
              <a:rPr lang="lt-LT" dirty="0" smtClean="0"/>
              <a:t>    </a:t>
            </a:r>
            <a:r>
              <a:rPr lang="en-US" b="1" dirty="0" smtClean="0">
                <a:solidFill>
                  <a:schemeClr val="bg1"/>
                </a:solidFill>
              </a:rPr>
              <a:t>The large underground catacombs in which they live are called "</a:t>
            </a:r>
            <a:r>
              <a:rPr lang="en-US" b="1" dirty="0" err="1" smtClean="0">
                <a:solidFill>
                  <a:schemeClr val="bg1"/>
                </a:solidFill>
              </a:rPr>
              <a:t>setts</a:t>
            </a:r>
            <a:r>
              <a:rPr lang="en-US" b="1" dirty="0" smtClean="0">
                <a:solidFill>
                  <a:schemeClr val="bg1"/>
                </a:solidFill>
              </a:rPr>
              <a:t>". Badgers inherit these </a:t>
            </a:r>
            <a:r>
              <a:rPr lang="en-US" b="1" dirty="0" err="1" smtClean="0">
                <a:solidFill>
                  <a:schemeClr val="bg1"/>
                </a:solidFill>
              </a:rPr>
              <a:t>setts</a:t>
            </a:r>
            <a:r>
              <a:rPr lang="en-US" b="1" dirty="0" smtClean="0">
                <a:solidFill>
                  <a:schemeClr val="bg1"/>
                </a:solidFill>
              </a:rPr>
              <a:t> from their parents, who inherited them from theirs and so forth. It is believed that some </a:t>
            </a:r>
            <a:r>
              <a:rPr lang="en-US" b="1" dirty="0" err="1" smtClean="0">
                <a:solidFill>
                  <a:schemeClr val="bg1"/>
                </a:solidFill>
              </a:rPr>
              <a:t>setts</a:t>
            </a:r>
            <a:r>
              <a:rPr lang="en-US" b="1" dirty="0" smtClean="0">
                <a:solidFill>
                  <a:schemeClr val="bg1"/>
                </a:solidFill>
              </a:rPr>
              <a:t> are actually centuries old.</a:t>
            </a:r>
          </a:p>
          <a:p>
            <a:endParaRPr lang="lt-LT"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untimages.com/wp-content/uploads/2010/12/snake-in-the-grass.jpg"/>
          <p:cNvPicPr>
            <a:picLocks noChangeAspect="1" noChangeArrowheads="1"/>
          </p:cNvPicPr>
          <p:nvPr/>
        </p:nvPicPr>
        <p:blipFill>
          <a:blip r:embed="rId2"/>
          <a:srcRect/>
          <a:stretch>
            <a:fillRect/>
          </a:stretch>
        </p:blipFill>
        <p:spPr bwMode="auto">
          <a:xfrm>
            <a:off x="0" y="0"/>
            <a:ext cx="10279329" cy="6858000"/>
          </a:xfrm>
          <a:prstGeom prst="rect">
            <a:avLst/>
          </a:prstGeom>
          <a:noFill/>
        </p:spPr>
      </p:pic>
      <p:sp>
        <p:nvSpPr>
          <p:cNvPr id="2" name="Title 1"/>
          <p:cNvSpPr>
            <a:spLocks noGrp="1"/>
          </p:cNvSpPr>
          <p:nvPr>
            <p:ph type="ctrTitle"/>
          </p:nvPr>
        </p:nvSpPr>
        <p:spPr>
          <a:xfrm>
            <a:off x="-1571668" y="0"/>
            <a:ext cx="7772400" cy="1785950"/>
          </a:xfrm>
        </p:spPr>
        <p:txBody>
          <a:bodyPr/>
          <a:lstStyle/>
          <a:p>
            <a:r>
              <a:rPr lang="lt-LT" b="1" dirty="0" smtClean="0"/>
              <a:t>GRASS-SNAKE</a:t>
            </a:r>
            <a:endParaRPr lang="lt-LT" b="1" dirty="0"/>
          </a:p>
        </p:txBody>
      </p:sp>
      <p:sp>
        <p:nvSpPr>
          <p:cNvPr id="3" name="Subtitle 2"/>
          <p:cNvSpPr>
            <a:spLocks noGrp="1"/>
          </p:cNvSpPr>
          <p:nvPr>
            <p:ph type="subTitle" idx="1"/>
          </p:nvPr>
        </p:nvSpPr>
        <p:spPr>
          <a:xfrm>
            <a:off x="4429092" y="714356"/>
            <a:ext cx="4714908" cy="5572164"/>
          </a:xfrm>
        </p:spPr>
        <p:txBody>
          <a:bodyPr>
            <a:noAutofit/>
          </a:bodyPr>
          <a:lstStyle/>
          <a:p>
            <a:r>
              <a:rPr lang="en-US" sz="3000" b="1" dirty="0" smtClean="0">
                <a:solidFill>
                  <a:schemeClr val="tx1"/>
                </a:solidFill>
              </a:rPr>
              <a:t>This is a very important snake. Back in a day </a:t>
            </a:r>
            <a:r>
              <a:rPr lang="lt-LT" sz="3000" b="1" dirty="0" err="1" smtClean="0">
                <a:solidFill>
                  <a:schemeClr val="tx1"/>
                </a:solidFill>
              </a:rPr>
              <a:t>lithuanian</a:t>
            </a:r>
            <a:r>
              <a:rPr lang="lt-LT" sz="3000" b="1" dirty="0" smtClean="0">
                <a:solidFill>
                  <a:schemeClr val="tx1"/>
                </a:solidFill>
              </a:rPr>
              <a:t> </a:t>
            </a:r>
            <a:r>
              <a:rPr lang="lt-LT" sz="3000" b="1" dirty="0" err="1" smtClean="0">
                <a:solidFill>
                  <a:schemeClr val="tx1"/>
                </a:solidFill>
              </a:rPr>
              <a:t>people</a:t>
            </a:r>
            <a:r>
              <a:rPr lang="lt-LT" sz="3000" b="1" dirty="0" smtClean="0">
                <a:solidFill>
                  <a:schemeClr val="tx1"/>
                </a:solidFill>
              </a:rPr>
              <a:t> </a:t>
            </a:r>
            <a:r>
              <a:rPr lang="lt-LT" sz="3000" b="1" dirty="0" err="1" smtClean="0">
                <a:solidFill>
                  <a:schemeClr val="tx1"/>
                </a:solidFill>
              </a:rPr>
              <a:t>believed</a:t>
            </a:r>
            <a:r>
              <a:rPr lang="lt-LT" sz="3000" b="1" dirty="0" smtClean="0">
                <a:solidFill>
                  <a:schemeClr val="tx1"/>
                </a:solidFill>
              </a:rPr>
              <a:t> </a:t>
            </a:r>
            <a:r>
              <a:rPr lang="lt-LT" sz="3000" b="1" dirty="0" err="1" smtClean="0">
                <a:solidFill>
                  <a:schemeClr val="tx1"/>
                </a:solidFill>
              </a:rPr>
              <a:t>that</a:t>
            </a:r>
            <a:r>
              <a:rPr lang="lt-LT" sz="3000" b="1" dirty="0" smtClean="0">
                <a:solidFill>
                  <a:schemeClr val="tx1"/>
                </a:solidFill>
              </a:rPr>
              <a:t> </a:t>
            </a:r>
            <a:r>
              <a:rPr lang="lt-LT" sz="3000" b="1" dirty="0" err="1" smtClean="0">
                <a:solidFill>
                  <a:schemeClr val="tx1"/>
                </a:solidFill>
              </a:rPr>
              <a:t>this</a:t>
            </a:r>
            <a:r>
              <a:rPr lang="lt-LT" sz="3000" b="1" dirty="0" smtClean="0">
                <a:solidFill>
                  <a:schemeClr val="tx1"/>
                </a:solidFill>
              </a:rPr>
              <a:t> </a:t>
            </a:r>
            <a:r>
              <a:rPr lang="lt-LT" sz="3000" b="1" dirty="0" err="1" smtClean="0">
                <a:solidFill>
                  <a:schemeClr val="tx1"/>
                </a:solidFill>
              </a:rPr>
              <a:t>non-poisonous</a:t>
            </a:r>
            <a:r>
              <a:rPr lang="lt-LT" sz="3000" b="1" dirty="0" smtClean="0">
                <a:solidFill>
                  <a:schemeClr val="tx1"/>
                </a:solidFill>
              </a:rPr>
              <a:t> </a:t>
            </a:r>
            <a:r>
              <a:rPr lang="lt-LT" sz="3000" b="1" dirty="0" err="1" smtClean="0">
                <a:solidFill>
                  <a:schemeClr val="tx1"/>
                </a:solidFill>
              </a:rPr>
              <a:t>snake</a:t>
            </a:r>
            <a:r>
              <a:rPr lang="lt-LT" sz="3000" b="1" dirty="0" smtClean="0">
                <a:solidFill>
                  <a:schemeClr val="tx1"/>
                </a:solidFill>
              </a:rPr>
              <a:t> </a:t>
            </a:r>
            <a:r>
              <a:rPr lang="en-US" sz="3000" b="1" dirty="0" smtClean="0">
                <a:solidFill>
                  <a:schemeClr val="tx1"/>
                </a:solidFill>
              </a:rPr>
              <a:t>is a spirit of dead ancestors  who bravely fought</a:t>
            </a:r>
            <a:r>
              <a:rPr lang="lt-LT" sz="3000" b="1" dirty="0" smtClean="0">
                <a:solidFill>
                  <a:schemeClr val="tx1"/>
                </a:solidFill>
              </a:rPr>
              <a:t> </a:t>
            </a:r>
            <a:r>
              <a:rPr lang="en-US" sz="3000" b="1" dirty="0" smtClean="0">
                <a:solidFill>
                  <a:schemeClr val="tx1"/>
                </a:solidFill>
              </a:rPr>
              <a:t>in war for their country. It also represents health and wealth and it was considered to be a great </a:t>
            </a:r>
            <a:r>
              <a:rPr lang="en-US" sz="3000" b="1" dirty="0" err="1" smtClean="0">
                <a:solidFill>
                  <a:schemeClr val="tx1"/>
                </a:solidFill>
              </a:rPr>
              <a:t>honour</a:t>
            </a:r>
            <a:r>
              <a:rPr lang="en-US" sz="3000" b="1" dirty="0" smtClean="0">
                <a:solidFill>
                  <a:schemeClr val="tx1"/>
                </a:solidFill>
              </a:rPr>
              <a:t> if this snake lived in </a:t>
            </a:r>
            <a:r>
              <a:rPr lang="en-US" sz="3000" b="1" dirty="0" err="1" smtClean="0">
                <a:solidFill>
                  <a:schemeClr val="tx1"/>
                </a:solidFill>
              </a:rPr>
              <a:t>someones</a:t>
            </a:r>
            <a:r>
              <a:rPr lang="en-US" sz="3000" b="1" dirty="0" smtClean="0">
                <a:solidFill>
                  <a:schemeClr val="tx1"/>
                </a:solidFill>
              </a:rPr>
              <a:t> house.</a:t>
            </a:r>
            <a:endParaRPr lang="lt-LT" sz="30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1.staticflickr.com/5/4103/5188706655_35e8042718_z.jpg"/>
          <p:cNvPicPr>
            <a:picLocks noChangeAspect="1" noChangeArrowheads="1"/>
          </p:cNvPicPr>
          <p:nvPr/>
        </p:nvPicPr>
        <p:blipFill>
          <a:blip r:embed="rId2"/>
          <a:srcRect/>
          <a:stretch>
            <a:fillRect/>
          </a:stretch>
        </p:blipFill>
        <p:spPr bwMode="auto">
          <a:xfrm>
            <a:off x="-214346" y="0"/>
            <a:ext cx="9753600" cy="6858000"/>
          </a:xfrm>
          <a:prstGeom prst="rect">
            <a:avLst/>
          </a:prstGeom>
          <a:noFill/>
        </p:spPr>
      </p:pic>
      <p:sp>
        <p:nvSpPr>
          <p:cNvPr id="5" name="Title 1"/>
          <p:cNvSpPr>
            <a:spLocks noGrp="1"/>
          </p:cNvSpPr>
          <p:nvPr>
            <p:ph type="title"/>
          </p:nvPr>
        </p:nvSpPr>
        <p:spPr>
          <a:xfrm>
            <a:off x="428596" y="-285776"/>
            <a:ext cx="8229600" cy="1143000"/>
          </a:xfrm>
        </p:spPr>
        <p:txBody>
          <a:bodyPr/>
          <a:lstStyle/>
          <a:p>
            <a:r>
              <a:rPr lang="lt-LT" b="1" dirty="0" err="1" smtClean="0"/>
              <a:t>Wild</a:t>
            </a:r>
            <a:r>
              <a:rPr lang="lt-LT" b="1" dirty="0" smtClean="0"/>
              <a:t> </a:t>
            </a:r>
            <a:r>
              <a:rPr lang="lt-LT" b="1" dirty="0" err="1" smtClean="0"/>
              <a:t>Boar</a:t>
            </a:r>
            <a:endParaRPr lang="lt-LT" b="1" dirty="0"/>
          </a:p>
        </p:txBody>
      </p:sp>
      <p:sp>
        <p:nvSpPr>
          <p:cNvPr id="6" name="Content Placeholder 2"/>
          <p:cNvSpPr>
            <a:spLocks noGrp="1"/>
          </p:cNvSpPr>
          <p:nvPr>
            <p:ph idx="1"/>
          </p:nvPr>
        </p:nvSpPr>
        <p:spPr>
          <a:xfrm>
            <a:off x="571472" y="5357826"/>
            <a:ext cx="8229600" cy="4525963"/>
          </a:xfrm>
        </p:spPr>
        <p:txBody>
          <a:bodyPr/>
          <a:lstStyle/>
          <a:p>
            <a:pPr>
              <a:buNone/>
            </a:pPr>
            <a:r>
              <a:rPr lang="lt-LT" b="1" dirty="0" smtClean="0">
                <a:solidFill>
                  <a:schemeClr val="bg1"/>
                </a:solidFill>
              </a:rPr>
              <a:t>    </a:t>
            </a:r>
            <a:r>
              <a:rPr lang="en-US" b="1" dirty="0" smtClean="0">
                <a:solidFill>
                  <a:schemeClr val="bg1"/>
                </a:solidFill>
              </a:rPr>
              <a:t>The Wild Boar</a:t>
            </a:r>
            <a:r>
              <a:rPr lang="lt-LT" b="1" dirty="0" smtClean="0">
                <a:solidFill>
                  <a:schemeClr val="bg1"/>
                </a:solidFill>
              </a:rPr>
              <a:t> </a:t>
            </a:r>
            <a:r>
              <a:rPr lang="en-US" b="1" dirty="0" smtClean="0">
                <a:solidFill>
                  <a:schemeClr val="bg1"/>
                </a:solidFill>
              </a:rPr>
              <a:t>is the ancestor of the domestic pig. Its weight can reach up to 300 kilograms!</a:t>
            </a:r>
            <a:endParaRPr lang="lt-LT"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upload.wikimedia.org/wikipedia/commons/8/8d/American_bison_k5680-1.jpg"/>
          <p:cNvPicPr>
            <a:picLocks noChangeAspect="1" noChangeArrowheads="1"/>
          </p:cNvPicPr>
          <p:nvPr/>
        </p:nvPicPr>
        <p:blipFill>
          <a:blip r:embed="rId2"/>
          <a:srcRect/>
          <a:stretch>
            <a:fillRect/>
          </a:stretch>
        </p:blipFill>
        <p:spPr bwMode="auto">
          <a:xfrm>
            <a:off x="0" y="0"/>
            <a:ext cx="10514820" cy="6858000"/>
          </a:xfrm>
          <a:prstGeom prst="rect">
            <a:avLst/>
          </a:prstGeom>
          <a:noFill/>
        </p:spPr>
      </p:pic>
      <p:sp>
        <p:nvSpPr>
          <p:cNvPr id="5" name="Title 1"/>
          <p:cNvSpPr txBox="1">
            <a:spLocks/>
          </p:cNvSpPr>
          <p:nvPr/>
        </p:nvSpPr>
        <p:spPr>
          <a:xfrm>
            <a:off x="1785918"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t-LT" sz="4400" b="1" i="0" u="none" strike="noStrike" kern="1200" cap="none" spc="0" normalizeH="0" baseline="0" noProof="0" dirty="0" smtClean="0">
                <a:ln>
                  <a:noFill/>
                </a:ln>
                <a:solidFill>
                  <a:schemeClr val="tx1"/>
                </a:solidFill>
                <a:effectLst/>
                <a:uLnTx/>
                <a:uFillTx/>
                <a:latin typeface="+mj-lt"/>
                <a:ea typeface="+mj-ea"/>
                <a:cs typeface="+mj-cs"/>
              </a:rPr>
              <a:t>EUROPEAN BISON</a:t>
            </a:r>
            <a:endParaRPr kumimoji="0" lang="lt-LT"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a:spLocks noGrp="1"/>
          </p:cNvSpPr>
          <p:nvPr>
            <p:ph idx="1"/>
          </p:nvPr>
        </p:nvSpPr>
        <p:spPr>
          <a:xfrm>
            <a:off x="0" y="0"/>
            <a:ext cx="3679534" cy="6858000"/>
          </a:xfrm>
        </p:spPr>
        <p:txBody>
          <a:bodyPr>
            <a:normAutofit fontScale="92500" lnSpcReduction="20000"/>
          </a:bodyPr>
          <a:lstStyle/>
          <a:p>
            <a:pPr algn="ctr">
              <a:buNone/>
            </a:pPr>
            <a:r>
              <a:rPr lang="lt-LT" b="1" dirty="0" smtClean="0"/>
              <a:t>    </a:t>
            </a:r>
            <a:r>
              <a:rPr lang="en-US" b="1" dirty="0" smtClean="0"/>
              <a:t>For many years the European Bison was known to roam throughout the southeastern, central, and western regions of Europe. Unfortunately, due to advances in agriculture and hunters this animal went extinct. Today this rare animal only can be found in Russia, Ukraine, Belarus, Poland and Lithuania.</a:t>
            </a:r>
            <a:endParaRPr lang="lt-LT"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1.bp.blogspot.com/-fBhih2D_30A/Udfhg5Gr5VI/AAAAAAAAAKY/y45-P2VzEEE/s1600/IMG_1564.JPG"/>
          <p:cNvPicPr>
            <a:picLocks noChangeAspect="1" noChangeArrowheads="1"/>
          </p:cNvPicPr>
          <p:nvPr/>
        </p:nvPicPr>
        <p:blipFill>
          <a:blip r:embed="rId2"/>
          <a:srcRect/>
          <a:stretch>
            <a:fillRect/>
          </a:stretch>
        </p:blipFill>
        <p:spPr bwMode="auto">
          <a:xfrm>
            <a:off x="-571536" y="0"/>
            <a:ext cx="10293433" cy="6858000"/>
          </a:xfrm>
          <a:prstGeom prst="rect">
            <a:avLst/>
          </a:prstGeom>
          <a:noFill/>
        </p:spPr>
      </p:pic>
      <p:sp>
        <p:nvSpPr>
          <p:cNvPr id="6" name="Title 1"/>
          <p:cNvSpPr txBox="1">
            <a:spLocks/>
          </p:cNvSpPr>
          <p:nvPr/>
        </p:nvSpPr>
        <p:spPr>
          <a:xfrm>
            <a:off x="571472" y="-28577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t-LT" sz="4400" b="1" i="0" u="none" strike="noStrike" kern="1200" cap="none" spc="0" normalizeH="0" baseline="0" noProof="0" dirty="0" smtClean="0">
                <a:ln>
                  <a:noFill/>
                </a:ln>
                <a:solidFill>
                  <a:schemeClr val="tx1"/>
                </a:solidFill>
                <a:effectLst/>
                <a:uLnTx/>
                <a:uFillTx/>
                <a:latin typeface="+mj-lt"/>
                <a:ea typeface="+mj-ea"/>
                <a:cs typeface="+mj-cs"/>
              </a:rPr>
              <a:t>GREAT</a:t>
            </a:r>
            <a:r>
              <a:rPr kumimoji="0" lang="lt-LT" sz="4400" b="1" i="0" u="none" strike="noStrike" kern="1200" cap="none" spc="0" normalizeH="0" noProof="0" dirty="0" smtClean="0">
                <a:ln>
                  <a:noFill/>
                </a:ln>
                <a:solidFill>
                  <a:schemeClr val="tx1"/>
                </a:solidFill>
                <a:effectLst/>
                <a:uLnTx/>
                <a:uFillTx/>
                <a:latin typeface="+mj-lt"/>
                <a:ea typeface="+mj-ea"/>
                <a:cs typeface="+mj-cs"/>
              </a:rPr>
              <a:t> CORMORANTS</a:t>
            </a:r>
            <a:endParaRPr kumimoji="0" lang="lt-LT"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lt-L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ubtitle 2"/>
          <p:cNvSpPr txBox="1">
            <a:spLocks/>
          </p:cNvSpPr>
          <p:nvPr/>
        </p:nvSpPr>
        <p:spPr>
          <a:xfrm>
            <a:off x="1500166" y="5105400"/>
            <a:ext cx="6400800" cy="1752600"/>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lt-LT" sz="3200" b="1" dirty="0" err="1" smtClean="0">
                <a:solidFill>
                  <a:schemeClr val="bg1"/>
                </a:solidFill>
              </a:rPr>
              <a:t>These</a:t>
            </a:r>
            <a:r>
              <a:rPr lang="lt-LT" sz="3200" b="1" dirty="0" smtClean="0">
                <a:solidFill>
                  <a:schemeClr val="bg1"/>
                </a:solidFill>
              </a:rPr>
              <a:t> </a:t>
            </a:r>
            <a:r>
              <a:rPr lang="lt-LT" sz="3200" b="1" dirty="0" err="1" smtClean="0">
                <a:solidFill>
                  <a:schemeClr val="bg1"/>
                </a:solidFill>
              </a:rPr>
              <a:t>bird</a:t>
            </a:r>
            <a:r>
              <a:rPr lang="lt-LT" sz="3200" b="1" dirty="0" smtClean="0">
                <a:solidFill>
                  <a:schemeClr val="bg1"/>
                </a:solidFill>
              </a:rPr>
              <a:t> </a:t>
            </a:r>
            <a:r>
              <a:rPr lang="lt-LT" sz="3200" b="1" dirty="0" err="1" smtClean="0">
                <a:solidFill>
                  <a:schemeClr val="bg1"/>
                </a:solidFill>
              </a:rPr>
              <a:t>don’t</a:t>
            </a:r>
            <a:r>
              <a:rPr lang="lt-LT" sz="3200" b="1" dirty="0" smtClean="0">
                <a:solidFill>
                  <a:schemeClr val="bg1"/>
                </a:solidFill>
              </a:rPr>
              <a:t> </a:t>
            </a:r>
            <a:r>
              <a:rPr lang="lt-LT" sz="3200" b="1" dirty="0" err="1" smtClean="0">
                <a:solidFill>
                  <a:schemeClr val="bg1"/>
                </a:solidFill>
              </a:rPr>
              <a:t>actually</a:t>
            </a:r>
            <a:r>
              <a:rPr lang="lt-LT" sz="3200" b="1" dirty="0" smtClean="0">
                <a:solidFill>
                  <a:schemeClr val="bg1"/>
                </a:solidFill>
              </a:rPr>
              <a:t> </a:t>
            </a:r>
            <a:r>
              <a:rPr lang="lt-LT" sz="3200" b="1" dirty="0" err="1" smtClean="0">
                <a:solidFill>
                  <a:schemeClr val="bg1"/>
                </a:solidFill>
              </a:rPr>
              <a:t>live</a:t>
            </a:r>
            <a:r>
              <a:rPr lang="lt-LT" sz="3200" b="1" dirty="0" smtClean="0">
                <a:solidFill>
                  <a:schemeClr val="bg1"/>
                </a:solidFill>
              </a:rPr>
              <a:t> </a:t>
            </a:r>
            <a:r>
              <a:rPr lang="lt-LT" sz="3200" b="1" dirty="0" err="1" smtClean="0">
                <a:solidFill>
                  <a:schemeClr val="bg1"/>
                </a:solidFill>
              </a:rPr>
              <a:t>in</a:t>
            </a:r>
            <a:r>
              <a:rPr lang="lt-LT" sz="3200" b="1" dirty="0" smtClean="0">
                <a:solidFill>
                  <a:schemeClr val="bg1"/>
                </a:solidFill>
              </a:rPr>
              <a:t> </a:t>
            </a:r>
            <a:r>
              <a:rPr lang="lt-LT" sz="3200" b="1" dirty="0" err="1" smtClean="0">
                <a:solidFill>
                  <a:schemeClr val="bg1"/>
                </a:solidFill>
              </a:rPr>
              <a:t>Lithuania</a:t>
            </a:r>
            <a:r>
              <a:rPr lang="lt-LT" sz="3200" b="1" dirty="0" smtClean="0">
                <a:solidFill>
                  <a:schemeClr val="bg1"/>
                </a:solidFill>
              </a:rPr>
              <a:t>. </a:t>
            </a:r>
            <a:r>
              <a:rPr lang="lt-LT" sz="3200" b="1" dirty="0" err="1" smtClean="0">
                <a:solidFill>
                  <a:schemeClr val="bg1"/>
                </a:solidFill>
              </a:rPr>
              <a:t>But</a:t>
            </a:r>
            <a:r>
              <a:rPr lang="lt-LT" sz="3200" b="1" dirty="0" smtClean="0">
                <a:solidFill>
                  <a:schemeClr val="bg1"/>
                </a:solidFill>
              </a:rPr>
              <a:t> </a:t>
            </a:r>
            <a:r>
              <a:rPr lang="lt-LT" sz="3200" b="1" dirty="0" err="1" smtClean="0">
                <a:solidFill>
                  <a:schemeClr val="bg1"/>
                </a:solidFill>
              </a:rPr>
              <a:t>they</a:t>
            </a:r>
            <a:r>
              <a:rPr lang="lt-LT" sz="3200" b="1" dirty="0" smtClean="0">
                <a:solidFill>
                  <a:schemeClr val="bg1"/>
                </a:solidFill>
              </a:rPr>
              <a:t> </a:t>
            </a:r>
            <a:r>
              <a:rPr lang="lt-LT" sz="3200" b="1" dirty="0" err="1" smtClean="0">
                <a:solidFill>
                  <a:schemeClr val="bg1"/>
                </a:solidFill>
              </a:rPr>
              <a:t>come</a:t>
            </a:r>
            <a:r>
              <a:rPr lang="lt-LT" sz="3200" b="1" dirty="0" smtClean="0">
                <a:solidFill>
                  <a:schemeClr val="bg1"/>
                </a:solidFill>
              </a:rPr>
              <a:t> </a:t>
            </a:r>
            <a:r>
              <a:rPr lang="lt-LT" sz="3200" b="1" dirty="0" err="1" smtClean="0">
                <a:solidFill>
                  <a:schemeClr val="bg1"/>
                </a:solidFill>
              </a:rPr>
              <a:t>here</a:t>
            </a:r>
            <a:r>
              <a:rPr lang="lt-LT" sz="3200" b="1" dirty="0" smtClean="0">
                <a:solidFill>
                  <a:schemeClr val="bg1"/>
                </a:solidFill>
              </a:rPr>
              <a:t> </a:t>
            </a:r>
            <a:r>
              <a:rPr lang="lt-LT" sz="3200" b="1" dirty="0" err="1" smtClean="0">
                <a:solidFill>
                  <a:schemeClr val="bg1"/>
                </a:solidFill>
              </a:rPr>
              <a:t>in</a:t>
            </a:r>
            <a:r>
              <a:rPr lang="lt-LT" sz="3200" b="1" dirty="0" smtClean="0">
                <a:solidFill>
                  <a:schemeClr val="bg1"/>
                </a:solidFill>
              </a:rPr>
              <a:t> </a:t>
            </a:r>
            <a:r>
              <a:rPr lang="lt-LT" sz="3200" b="1" dirty="0" err="1" smtClean="0">
                <a:solidFill>
                  <a:schemeClr val="bg1"/>
                </a:solidFill>
              </a:rPr>
              <a:t>March-April</a:t>
            </a:r>
            <a:r>
              <a:rPr lang="lt-LT" sz="3200" b="1" dirty="0" smtClean="0">
                <a:solidFill>
                  <a:schemeClr val="bg1"/>
                </a:solidFill>
              </a:rPr>
              <a:t> to </a:t>
            </a:r>
            <a:r>
              <a:rPr lang="lt-LT" sz="3200" b="1" dirty="0" err="1" smtClean="0">
                <a:solidFill>
                  <a:schemeClr val="bg1"/>
                </a:solidFill>
              </a:rPr>
              <a:t>lay</a:t>
            </a:r>
            <a:r>
              <a:rPr lang="lt-LT" sz="3200" b="1" dirty="0" smtClean="0">
                <a:solidFill>
                  <a:schemeClr val="bg1"/>
                </a:solidFill>
              </a:rPr>
              <a:t> </a:t>
            </a:r>
            <a:r>
              <a:rPr lang="lt-LT" sz="3200" b="1" dirty="0" err="1" smtClean="0">
                <a:solidFill>
                  <a:schemeClr val="bg1"/>
                </a:solidFill>
              </a:rPr>
              <a:t>eggs</a:t>
            </a:r>
            <a:r>
              <a:rPr lang="lt-LT" sz="3200" b="1" dirty="0" smtClean="0">
                <a:solidFill>
                  <a:schemeClr val="bg1"/>
                </a:solidFill>
              </a:rPr>
              <a:t>. </a:t>
            </a:r>
            <a:r>
              <a:rPr lang="lt-LT" sz="3200" b="1" dirty="0" err="1" smtClean="0">
                <a:solidFill>
                  <a:schemeClr val="bg1"/>
                </a:solidFill>
              </a:rPr>
              <a:t>They</a:t>
            </a:r>
            <a:r>
              <a:rPr lang="lt-LT" sz="3200" b="1" dirty="0" smtClean="0">
                <a:solidFill>
                  <a:schemeClr val="bg1"/>
                </a:solidFill>
              </a:rPr>
              <a:t> </a:t>
            </a:r>
            <a:r>
              <a:rPr lang="lt-LT" sz="3200" b="1" dirty="0" err="1" smtClean="0">
                <a:solidFill>
                  <a:schemeClr val="bg1"/>
                </a:solidFill>
              </a:rPr>
              <a:t>leave</a:t>
            </a:r>
            <a:r>
              <a:rPr lang="lt-LT" sz="3200" b="1" dirty="0" smtClean="0">
                <a:solidFill>
                  <a:schemeClr val="bg1"/>
                </a:solidFill>
              </a:rPr>
              <a:t> </a:t>
            </a:r>
            <a:r>
              <a:rPr lang="lt-LT" sz="3200" b="1" dirty="0" err="1" smtClean="0">
                <a:solidFill>
                  <a:schemeClr val="bg1"/>
                </a:solidFill>
              </a:rPr>
              <a:t>forests</a:t>
            </a:r>
            <a:r>
              <a:rPr lang="lt-LT" sz="3200" b="1" dirty="0" smtClean="0">
                <a:solidFill>
                  <a:schemeClr val="bg1"/>
                </a:solidFill>
              </a:rPr>
              <a:t> </a:t>
            </a:r>
            <a:r>
              <a:rPr lang="lt-LT" sz="3200" b="1" dirty="0" err="1" smtClean="0">
                <a:solidFill>
                  <a:schemeClr val="bg1"/>
                </a:solidFill>
              </a:rPr>
              <a:t>damaged</a:t>
            </a:r>
            <a:r>
              <a:rPr lang="lt-LT" sz="3200" b="1" dirty="0" smtClean="0">
                <a:solidFill>
                  <a:schemeClr val="bg1"/>
                </a:solidFill>
              </a:rPr>
              <a:t> </a:t>
            </a:r>
            <a:r>
              <a:rPr lang="lt-LT" sz="3200" b="1" dirty="0" err="1" smtClean="0">
                <a:solidFill>
                  <a:schemeClr val="bg1"/>
                </a:solidFill>
              </a:rPr>
              <a:t>by</a:t>
            </a:r>
            <a:r>
              <a:rPr lang="lt-LT" sz="3200" b="1" dirty="0" smtClean="0">
                <a:solidFill>
                  <a:schemeClr val="bg1"/>
                </a:solidFill>
              </a:rPr>
              <a:t> </a:t>
            </a:r>
            <a:r>
              <a:rPr lang="lt-LT" sz="3200" b="1" dirty="0" err="1" smtClean="0">
                <a:solidFill>
                  <a:schemeClr val="bg1"/>
                </a:solidFill>
              </a:rPr>
              <a:t>their</a:t>
            </a:r>
            <a:r>
              <a:rPr lang="lt-LT" sz="3200" b="1" dirty="0" smtClean="0">
                <a:solidFill>
                  <a:schemeClr val="bg1"/>
                </a:solidFill>
              </a:rPr>
              <a:t> </a:t>
            </a:r>
            <a:r>
              <a:rPr lang="lt-LT" sz="3200" b="1" dirty="0" err="1" smtClean="0">
                <a:solidFill>
                  <a:schemeClr val="bg1"/>
                </a:solidFill>
              </a:rPr>
              <a:t>dropings</a:t>
            </a:r>
            <a:r>
              <a:rPr lang="lt-LT" sz="3200" b="1" dirty="0" smtClean="0">
                <a:solidFill>
                  <a:schemeClr val="bg1"/>
                </a:solidFill>
              </a:rPr>
              <a:t>. </a:t>
            </a:r>
            <a:endParaRPr kumimoji="0" lang="lt-LT"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366" name="Picture 6" descr="http://ibc.lynxeds.com/files/pictures/_DSC1489.jpg"/>
          <p:cNvPicPr>
            <a:picLocks noChangeAspect="1" noChangeArrowheads="1"/>
          </p:cNvPicPr>
          <p:nvPr/>
        </p:nvPicPr>
        <p:blipFill>
          <a:blip r:embed="rId3" cstate="print"/>
          <a:srcRect/>
          <a:stretch>
            <a:fillRect/>
          </a:stretch>
        </p:blipFill>
        <p:spPr bwMode="auto">
          <a:xfrm>
            <a:off x="7286644" y="428604"/>
            <a:ext cx="2071664" cy="1381109"/>
          </a:xfrm>
          <a:prstGeom prst="rect">
            <a:avLst/>
          </a:prstGeom>
          <a:noFill/>
        </p:spPr>
      </p:pic>
      <p:sp>
        <p:nvSpPr>
          <p:cNvPr id="13" name="Right Arrow 12"/>
          <p:cNvSpPr/>
          <p:nvPr/>
        </p:nvSpPr>
        <p:spPr>
          <a:xfrm>
            <a:off x="5000628" y="642918"/>
            <a:ext cx="1928826"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err="1" smtClean="0"/>
              <a:t>This</a:t>
            </a:r>
            <a:r>
              <a:rPr lang="lt-LT" dirty="0" smtClean="0"/>
              <a:t> </a:t>
            </a:r>
            <a:r>
              <a:rPr lang="lt-LT" dirty="0" err="1" smtClean="0"/>
              <a:t>is</a:t>
            </a:r>
            <a:r>
              <a:rPr lang="lt-LT" dirty="0" smtClean="0"/>
              <a:t> </a:t>
            </a:r>
            <a:r>
              <a:rPr lang="lt-LT" dirty="0" err="1" smtClean="0"/>
              <a:t>how</a:t>
            </a:r>
            <a:r>
              <a:rPr lang="lt-LT" dirty="0" smtClean="0"/>
              <a:t> it </a:t>
            </a:r>
            <a:r>
              <a:rPr lang="lt-LT" dirty="0" err="1" smtClean="0"/>
              <a:t>looks</a:t>
            </a:r>
            <a:r>
              <a:rPr lang="lt-LT" dirty="0" smtClean="0"/>
              <a:t> </a:t>
            </a:r>
            <a:r>
              <a:rPr lang="lt-LT" dirty="0" err="1" smtClean="0"/>
              <a:t>like</a:t>
            </a:r>
            <a:r>
              <a:rPr lang="lt-LT" dirty="0" smtClean="0"/>
              <a:t>.</a:t>
            </a:r>
            <a:endParaRPr lang="lt-L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Vytautas Bakanas\Desktop\article-0-165B616C000005DC-9_972x56232.jpg"/>
          <p:cNvPicPr>
            <a:picLocks noChangeAspect="1" noChangeArrowheads="1"/>
          </p:cNvPicPr>
          <p:nvPr/>
        </p:nvPicPr>
        <p:blipFill>
          <a:blip r:embed="rId2"/>
          <a:srcRect l="10239" r="11465" b="3125"/>
          <a:stretch>
            <a:fillRect/>
          </a:stretch>
        </p:blipFill>
        <p:spPr bwMode="auto">
          <a:xfrm>
            <a:off x="-285783" y="0"/>
            <a:ext cx="9586485" cy="6857999"/>
          </a:xfrm>
          <a:prstGeom prst="rect">
            <a:avLst/>
          </a:prstGeom>
          <a:noFill/>
        </p:spPr>
      </p:pic>
      <p:sp>
        <p:nvSpPr>
          <p:cNvPr id="6" name="Title 1"/>
          <p:cNvSpPr>
            <a:spLocks noGrp="1"/>
          </p:cNvSpPr>
          <p:nvPr>
            <p:ph type="title"/>
          </p:nvPr>
        </p:nvSpPr>
        <p:spPr>
          <a:xfrm>
            <a:off x="642910" y="0"/>
            <a:ext cx="8229600" cy="1143000"/>
          </a:xfrm>
        </p:spPr>
        <p:txBody>
          <a:bodyPr/>
          <a:lstStyle/>
          <a:p>
            <a:r>
              <a:rPr lang="lt-LT" b="1" dirty="0" err="1" smtClean="0">
                <a:solidFill>
                  <a:schemeClr val="accent3">
                    <a:lumMod val="60000"/>
                    <a:lumOff val="40000"/>
                  </a:schemeClr>
                </a:solidFill>
              </a:rPr>
              <a:t>Brown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Bear</a:t>
            </a:r>
            <a:endParaRPr lang="lt-LT" b="1" dirty="0">
              <a:solidFill>
                <a:schemeClr val="accent3">
                  <a:lumMod val="60000"/>
                  <a:lumOff val="40000"/>
                </a:schemeClr>
              </a:solidFill>
            </a:endParaRPr>
          </a:p>
        </p:txBody>
      </p:sp>
      <p:sp>
        <p:nvSpPr>
          <p:cNvPr id="7" name="Content Placeholder 2"/>
          <p:cNvSpPr>
            <a:spLocks noGrp="1"/>
          </p:cNvSpPr>
          <p:nvPr>
            <p:ph idx="1"/>
          </p:nvPr>
        </p:nvSpPr>
        <p:spPr>
          <a:xfrm>
            <a:off x="2500298" y="642918"/>
            <a:ext cx="5715040" cy="4643470"/>
          </a:xfrm>
        </p:spPr>
        <p:txBody>
          <a:bodyPr>
            <a:normAutofit fontScale="85000" lnSpcReduction="10000"/>
          </a:bodyPr>
          <a:lstStyle/>
          <a:p>
            <a:pPr>
              <a:buNone/>
            </a:pPr>
            <a:r>
              <a:rPr lang="lt-LT" dirty="0" smtClean="0"/>
              <a:t>    </a:t>
            </a:r>
          </a:p>
          <a:p>
            <a:pPr>
              <a:buNone/>
            </a:pPr>
            <a:r>
              <a:rPr lang="lt-LT" dirty="0" smtClean="0"/>
              <a:t>    </a:t>
            </a:r>
            <a:r>
              <a:rPr lang="lt-LT" b="1" dirty="0" err="1" smtClean="0">
                <a:solidFill>
                  <a:schemeClr val="accent3">
                    <a:lumMod val="60000"/>
                    <a:lumOff val="40000"/>
                  </a:schemeClr>
                </a:solidFill>
              </a:rPr>
              <a:t>The</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everybodys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well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known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brown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bear's</a:t>
            </a:r>
            <a:r>
              <a:rPr lang="lt-LT" b="1" dirty="0" smtClean="0">
                <a:solidFill>
                  <a:schemeClr val="accent3">
                    <a:lumMod val="60000"/>
                    <a:lumOff val="40000"/>
                  </a:schemeClr>
                </a:solidFill>
              </a:rPr>
              <a:t> range </a:t>
            </a:r>
            <a:r>
              <a:rPr lang="lt-LT" b="1" dirty="0" err="1" smtClean="0">
                <a:solidFill>
                  <a:schemeClr val="accent3">
                    <a:lumMod val="60000"/>
                    <a:lumOff val="40000"/>
                  </a:schemeClr>
                </a:solidFill>
              </a:rPr>
              <a:t>includes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parts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of</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Russia</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India</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China</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Canada</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the</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United</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States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Scandinavia</a:t>
            </a:r>
            <a:r>
              <a:rPr lang="lt-LT" b="1" dirty="0" smtClean="0">
                <a:solidFill>
                  <a:schemeClr val="accent3">
                    <a:lumMod val="60000"/>
                    <a:lumOff val="40000"/>
                  </a:schemeClr>
                </a:solidFill>
              </a:rPr>
              <a:t>. It </a:t>
            </a:r>
            <a:r>
              <a:rPr lang="lt-LT" b="1" dirty="0" err="1" smtClean="0">
                <a:solidFill>
                  <a:schemeClr val="accent3">
                    <a:lumMod val="60000"/>
                    <a:lumOff val="40000"/>
                  </a:schemeClr>
                </a:solidFill>
              </a:rPr>
              <a:t>is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the</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largest</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predator</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in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Europe</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and</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is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recognized</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as</a:t>
            </a:r>
            <a:r>
              <a:rPr lang="lt-LT" b="1" dirty="0" smtClean="0">
                <a:solidFill>
                  <a:schemeClr val="accent3">
                    <a:lumMod val="60000"/>
                    <a:lumOff val="40000"/>
                  </a:schemeClr>
                </a:solidFill>
              </a:rPr>
              <a:t> a </a:t>
            </a:r>
            <a:r>
              <a:rPr lang="lt-LT" b="1" dirty="0" err="1" smtClean="0">
                <a:solidFill>
                  <a:schemeClr val="accent3">
                    <a:lumMod val="60000"/>
                    <a:lumOff val="40000"/>
                  </a:schemeClr>
                </a:solidFill>
              </a:rPr>
              <a:t>national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and</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state</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animal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in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several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European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countries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In</a:t>
            </a:r>
            <a:r>
              <a:rPr lang="lt-LT" b="1" dirty="0" smtClean="0">
                <a:solidFill>
                  <a:schemeClr val="accent3">
                    <a:lumMod val="60000"/>
                    <a:lumOff val="40000"/>
                  </a:schemeClr>
                </a:solidFill>
              </a:rPr>
              <a:t> 16'th </a:t>
            </a:r>
            <a:r>
              <a:rPr lang="lt-LT" b="1" dirty="0" err="1" smtClean="0">
                <a:solidFill>
                  <a:schemeClr val="accent3">
                    <a:lumMod val="60000"/>
                    <a:lumOff val="40000"/>
                  </a:schemeClr>
                </a:solidFill>
              </a:rPr>
              <a:t>century</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this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bear</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became</a:t>
            </a:r>
            <a:r>
              <a:rPr lang="lt-LT" b="1" dirty="0" smtClean="0">
                <a:solidFill>
                  <a:schemeClr val="accent3">
                    <a:lumMod val="60000"/>
                    <a:lumOff val="40000"/>
                  </a:schemeClr>
                </a:solidFill>
              </a:rPr>
              <a:t>  a </a:t>
            </a:r>
            <a:r>
              <a:rPr lang="lt-LT" b="1" dirty="0" err="1" smtClean="0">
                <a:solidFill>
                  <a:schemeClr val="accent3">
                    <a:lumMod val="60000"/>
                    <a:lumOff val="40000"/>
                  </a:schemeClr>
                </a:solidFill>
              </a:rPr>
              <a:t>symbol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for</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Soviet</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Union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on</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occasion</a:t>
            </a:r>
            <a:r>
              <a:rPr lang="lt-LT" b="1" dirty="0" smtClean="0">
                <a:solidFill>
                  <a:schemeClr val="accent3">
                    <a:lumMod val="60000"/>
                    <a:lumOff val="40000"/>
                  </a:schemeClr>
                </a:solidFill>
              </a:rPr>
              <a:t> it </a:t>
            </a:r>
            <a:r>
              <a:rPr lang="lt-LT" b="1" dirty="0" err="1" smtClean="0">
                <a:solidFill>
                  <a:schemeClr val="accent3">
                    <a:lumMod val="60000"/>
                    <a:lumOff val="40000"/>
                  </a:schemeClr>
                </a:solidFill>
              </a:rPr>
              <a:t>was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used</a:t>
            </a:r>
            <a:r>
              <a:rPr lang="lt-LT" b="1" dirty="0" smtClean="0">
                <a:solidFill>
                  <a:schemeClr val="accent3">
                    <a:lumMod val="60000"/>
                    <a:lumOff val="40000"/>
                  </a:schemeClr>
                </a:solidFill>
              </a:rPr>
              <a:t> to </a:t>
            </a:r>
            <a:r>
              <a:rPr lang="lt-LT" b="1" dirty="0" err="1" smtClean="0">
                <a:solidFill>
                  <a:schemeClr val="accent3">
                    <a:lumMod val="60000"/>
                    <a:lumOff val="40000"/>
                  </a:schemeClr>
                </a:solidFill>
              </a:rPr>
              <a:t>imply</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that</a:t>
            </a:r>
            <a:r>
              <a:rPr lang="lt-LT" b="1" dirty="0" smtClean="0">
                <a:solidFill>
                  <a:schemeClr val="accent3">
                    <a:lumMod val="60000"/>
                    <a:lumOff val="40000"/>
                  </a:schemeClr>
                </a:solidFill>
              </a:rPr>
              <a:t> it </a:t>
            </a:r>
            <a:r>
              <a:rPr lang="lt-LT" b="1" dirty="0" err="1" smtClean="0">
                <a:solidFill>
                  <a:schemeClr val="accent3">
                    <a:lumMod val="60000"/>
                    <a:lumOff val="40000"/>
                  </a:schemeClr>
                </a:solidFill>
              </a:rPr>
              <a:t>is</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big</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brutal</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and</a:t>
            </a:r>
            <a:r>
              <a:rPr lang="lt-LT" b="1" dirty="0" smtClean="0">
                <a:solidFill>
                  <a:schemeClr val="accent3">
                    <a:lumMod val="60000"/>
                    <a:lumOff val="40000"/>
                  </a:schemeClr>
                </a:solidFill>
              </a:rPr>
              <a:t> </a:t>
            </a:r>
            <a:r>
              <a:rPr lang="lt-LT" b="1" dirty="0" err="1" smtClean="0">
                <a:solidFill>
                  <a:schemeClr val="accent3">
                    <a:lumMod val="60000"/>
                    <a:lumOff val="40000"/>
                  </a:schemeClr>
                </a:solidFill>
              </a:rPr>
              <a:t>clumsy</a:t>
            </a:r>
            <a:r>
              <a:rPr lang="lt-LT" b="1" dirty="0" smtClean="0">
                <a:solidFill>
                  <a:schemeClr val="accent3">
                    <a:lumMod val="60000"/>
                    <a:lumOff val="40000"/>
                  </a:schemeClr>
                </a:solidFill>
              </a:rPr>
              <a:t>". </a:t>
            </a:r>
            <a:endParaRPr lang="lt-LT"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ronphoenix.org/gallery/mammals/lagomorphs/snowshoe_hare_1.jpg"/>
          <p:cNvPicPr>
            <a:picLocks noChangeAspect="1" noChangeArrowheads="1"/>
          </p:cNvPicPr>
          <p:nvPr/>
        </p:nvPicPr>
        <p:blipFill>
          <a:blip r:embed="rId2"/>
          <a:srcRect/>
          <a:stretch>
            <a:fillRect/>
          </a:stretch>
        </p:blipFill>
        <p:spPr bwMode="auto">
          <a:xfrm>
            <a:off x="-214346" y="0"/>
            <a:ext cx="9358346" cy="6864312"/>
          </a:xfrm>
          <a:prstGeom prst="rect">
            <a:avLst/>
          </a:prstGeom>
          <a:noFill/>
        </p:spPr>
      </p:pic>
      <p:sp>
        <p:nvSpPr>
          <p:cNvPr id="5" name="Title 1"/>
          <p:cNvSpPr>
            <a:spLocks noGrp="1"/>
          </p:cNvSpPr>
          <p:nvPr>
            <p:ph type="title"/>
          </p:nvPr>
        </p:nvSpPr>
        <p:spPr>
          <a:xfrm>
            <a:off x="500034" y="0"/>
            <a:ext cx="8229600" cy="1143000"/>
          </a:xfrm>
        </p:spPr>
        <p:txBody>
          <a:bodyPr/>
          <a:lstStyle/>
          <a:p>
            <a:r>
              <a:rPr lang="lt-LT" b="1" dirty="0" smtClean="0">
                <a:solidFill>
                  <a:schemeClr val="bg1"/>
                </a:solidFill>
              </a:rPr>
              <a:t>HARE</a:t>
            </a:r>
            <a:endParaRPr lang="lt-LT" b="1" dirty="0">
              <a:solidFill>
                <a:schemeClr val="bg1"/>
              </a:solidFill>
            </a:endParaRPr>
          </a:p>
        </p:txBody>
      </p:sp>
      <p:sp>
        <p:nvSpPr>
          <p:cNvPr id="6" name="Content Placeholder 2"/>
          <p:cNvSpPr>
            <a:spLocks noGrp="1"/>
          </p:cNvSpPr>
          <p:nvPr>
            <p:ph idx="1"/>
          </p:nvPr>
        </p:nvSpPr>
        <p:spPr>
          <a:xfrm>
            <a:off x="-214346" y="4071942"/>
            <a:ext cx="9358346" cy="2786058"/>
          </a:xfrm>
        </p:spPr>
        <p:txBody>
          <a:bodyPr/>
          <a:lstStyle/>
          <a:p>
            <a:pPr>
              <a:buNone/>
            </a:pPr>
            <a:r>
              <a:rPr lang="lt-LT" b="1" dirty="0" smtClean="0"/>
              <a:t>    </a:t>
            </a:r>
            <a:r>
              <a:rPr lang="en-US" b="1" dirty="0" smtClean="0"/>
              <a:t>This animal started the tradition of the Easter bunny. In 13‘th </a:t>
            </a:r>
            <a:r>
              <a:rPr lang="lt-LT" b="1" dirty="0" err="1" smtClean="0"/>
              <a:t>century</a:t>
            </a:r>
            <a:r>
              <a:rPr lang="lt-LT" b="1" dirty="0" smtClean="0"/>
              <a:t> </a:t>
            </a:r>
            <a:r>
              <a:rPr lang="en-US" b="1" dirty="0" err="1" smtClean="0"/>
              <a:t>german</a:t>
            </a:r>
            <a:r>
              <a:rPr lang="en-US" b="1" dirty="0" smtClean="0"/>
              <a:t> </a:t>
            </a:r>
            <a:r>
              <a:rPr lang="lt-LT" b="1" dirty="0" err="1" smtClean="0"/>
              <a:t>kids</a:t>
            </a:r>
            <a:r>
              <a:rPr lang="en-US" b="1" dirty="0" smtClean="0"/>
              <a:t> would go to </a:t>
            </a:r>
            <a:r>
              <a:rPr lang="lt-LT" b="1" dirty="0" err="1" smtClean="0"/>
              <a:t>the</a:t>
            </a:r>
            <a:r>
              <a:rPr lang="lt-LT" b="1" dirty="0" smtClean="0"/>
              <a:t> </a:t>
            </a:r>
            <a:r>
              <a:rPr lang="en-US" b="1" dirty="0" smtClean="0"/>
              <a:t>forest and look for hare</a:t>
            </a:r>
            <a:r>
              <a:rPr lang="lt-LT" b="1" dirty="0" smtClean="0"/>
              <a:t>’</a:t>
            </a:r>
            <a:r>
              <a:rPr lang="en-US" b="1" dirty="0" smtClean="0"/>
              <a:t>s eggs. Later on this egg-giving idea was picked by US in 18‘th century and </a:t>
            </a:r>
            <a:r>
              <a:rPr lang="lt-LT" b="1" dirty="0" err="1" smtClean="0"/>
              <a:t>the</a:t>
            </a:r>
            <a:r>
              <a:rPr lang="lt-LT" b="1" dirty="0" smtClean="0"/>
              <a:t> </a:t>
            </a:r>
            <a:r>
              <a:rPr lang="en-US" b="1" dirty="0" smtClean="0"/>
              <a:t>„Easter bunny“ </a:t>
            </a:r>
            <a:r>
              <a:rPr lang="lt-LT" b="1" dirty="0" smtClean="0"/>
              <a:t> </a:t>
            </a:r>
            <a:r>
              <a:rPr lang="en-US" b="1" dirty="0" smtClean="0"/>
              <a:t>tradition was born.</a:t>
            </a:r>
            <a:endParaRPr lang="lt-LT"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6" descr="lynx wallpaper 384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056" name="AutoShape 8" descr="lynx wallpaper 384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057" name="Picture 9" descr="C:\Users\Vytautas Bakanas\Desktop\lynx-wallpaper-38475-39353-hd-wallpapersgvyvty.jpg"/>
          <p:cNvPicPr>
            <a:picLocks noChangeAspect="1" noChangeArrowheads="1"/>
          </p:cNvPicPr>
          <p:nvPr/>
        </p:nvPicPr>
        <p:blipFill>
          <a:blip r:embed="rId2"/>
          <a:srcRect/>
          <a:stretch>
            <a:fillRect/>
          </a:stretch>
        </p:blipFill>
        <p:spPr bwMode="auto">
          <a:xfrm>
            <a:off x="-857288" y="0"/>
            <a:ext cx="10289514" cy="6858000"/>
          </a:xfrm>
          <a:prstGeom prst="rect">
            <a:avLst/>
          </a:prstGeom>
          <a:noFill/>
        </p:spPr>
      </p:pic>
      <p:sp>
        <p:nvSpPr>
          <p:cNvPr id="11" name="Content Placeholder 2"/>
          <p:cNvSpPr>
            <a:spLocks noGrp="1"/>
          </p:cNvSpPr>
          <p:nvPr>
            <p:ph idx="1"/>
          </p:nvPr>
        </p:nvSpPr>
        <p:spPr>
          <a:xfrm>
            <a:off x="-357222" y="214290"/>
            <a:ext cx="4071966" cy="4786346"/>
          </a:xfrm>
        </p:spPr>
        <p:txBody>
          <a:bodyPr>
            <a:normAutofit fontScale="85000" lnSpcReduction="10000"/>
          </a:bodyPr>
          <a:lstStyle/>
          <a:p>
            <a:pPr algn="ctr">
              <a:buNone/>
            </a:pPr>
            <a:r>
              <a:rPr lang="lt-LT" b="1" dirty="0" smtClean="0">
                <a:solidFill>
                  <a:schemeClr val="tx1">
                    <a:lumMod val="95000"/>
                    <a:lumOff val="5000"/>
                  </a:schemeClr>
                </a:solidFill>
              </a:rPr>
              <a:t>  </a:t>
            </a:r>
            <a:r>
              <a:rPr lang="en-US" b="1" dirty="0" smtClean="0">
                <a:solidFill>
                  <a:schemeClr val="tx1">
                    <a:lumMod val="95000"/>
                    <a:lumOff val="5000"/>
                  </a:schemeClr>
                </a:solidFill>
              </a:rPr>
              <a:t>The Eurasian Lynx is the third largest predator in </a:t>
            </a:r>
            <a:r>
              <a:rPr lang="lt-LT" b="1" dirty="0" err="1" smtClean="0">
                <a:solidFill>
                  <a:schemeClr val="tx1">
                    <a:lumMod val="95000"/>
                    <a:lumOff val="5000"/>
                  </a:schemeClr>
                </a:solidFill>
              </a:rPr>
              <a:t>Europe</a:t>
            </a:r>
            <a:r>
              <a:rPr lang="en-US" b="1" dirty="0" smtClean="0">
                <a:solidFill>
                  <a:schemeClr val="tx1">
                    <a:lumMod val="95000"/>
                    <a:lumOff val="5000"/>
                  </a:schemeClr>
                </a:solidFill>
              </a:rPr>
              <a:t> after the </a:t>
            </a:r>
            <a:r>
              <a:rPr lang="lt-LT" b="1" dirty="0" err="1" smtClean="0">
                <a:solidFill>
                  <a:schemeClr val="tx1">
                    <a:lumMod val="95000"/>
                    <a:lumOff val="5000"/>
                  </a:schemeClr>
                </a:solidFill>
              </a:rPr>
              <a:t>brown</a:t>
            </a:r>
            <a:r>
              <a:rPr lang="lt-LT" b="1" dirty="0" smtClean="0">
                <a:solidFill>
                  <a:schemeClr val="tx1">
                    <a:lumMod val="95000"/>
                    <a:lumOff val="5000"/>
                  </a:schemeClr>
                </a:solidFill>
              </a:rPr>
              <a:t> </a:t>
            </a:r>
            <a:r>
              <a:rPr lang="lt-LT" b="1" dirty="0" err="1" smtClean="0">
                <a:solidFill>
                  <a:schemeClr val="tx1">
                    <a:lumMod val="95000"/>
                    <a:lumOff val="5000"/>
                  </a:schemeClr>
                </a:solidFill>
              </a:rPr>
              <a:t>bear</a:t>
            </a:r>
            <a:r>
              <a:rPr lang="en-US" b="1" dirty="0" smtClean="0">
                <a:solidFill>
                  <a:schemeClr val="tx1">
                    <a:lumMod val="95000"/>
                    <a:lumOff val="5000"/>
                  </a:schemeClr>
                </a:solidFill>
              </a:rPr>
              <a:t> and the</a:t>
            </a:r>
            <a:r>
              <a:rPr lang="lt-LT" b="1" dirty="0" smtClean="0">
                <a:solidFill>
                  <a:schemeClr val="tx1">
                    <a:lumMod val="95000"/>
                    <a:lumOff val="5000"/>
                  </a:schemeClr>
                </a:solidFill>
              </a:rPr>
              <a:t> </a:t>
            </a:r>
            <a:r>
              <a:rPr lang="lt-LT" b="1" dirty="0" err="1" smtClean="0">
                <a:solidFill>
                  <a:schemeClr val="tx1">
                    <a:lumMod val="95000"/>
                    <a:lumOff val="5000"/>
                  </a:schemeClr>
                </a:solidFill>
              </a:rPr>
              <a:t>grey</a:t>
            </a:r>
            <a:r>
              <a:rPr lang="lt-LT" b="1" dirty="0" smtClean="0">
                <a:solidFill>
                  <a:schemeClr val="tx1">
                    <a:lumMod val="95000"/>
                    <a:lumOff val="5000"/>
                  </a:schemeClr>
                </a:solidFill>
              </a:rPr>
              <a:t> </a:t>
            </a:r>
            <a:r>
              <a:rPr lang="lt-LT" b="1" dirty="0" err="1" smtClean="0">
                <a:solidFill>
                  <a:schemeClr val="tx1">
                    <a:lumMod val="95000"/>
                    <a:lumOff val="5000"/>
                  </a:schemeClr>
                </a:solidFill>
              </a:rPr>
              <a:t>wolf</a:t>
            </a:r>
            <a:r>
              <a:rPr lang="lt-LT" b="1" dirty="0" smtClean="0">
                <a:solidFill>
                  <a:schemeClr val="tx1">
                    <a:lumMod val="95000"/>
                    <a:lumOff val="5000"/>
                  </a:schemeClr>
                </a:solidFill>
              </a:rPr>
              <a:t>.  It </a:t>
            </a:r>
            <a:r>
              <a:rPr lang="lt-LT" b="1" dirty="0" err="1" smtClean="0">
                <a:solidFill>
                  <a:schemeClr val="tx1">
                    <a:lumMod val="95000"/>
                    <a:lumOff val="5000"/>
                  </a:schemeClr>
                </a:solidFill>
              </a:rPr>
              <a:t>eats</a:t>
            </a:r>
            <a:r>
              <a:rPr lang="lt-LT" b="1" dirty="0" smtClean="0">
                <a:solidFill>
                  <a:schemeClr val="tx1">
                    <a:lumMod val="95000"/>
                    <a:lumOff val="5000"/>
                  </a:schemeClr>
                </a:solidFill>
              </a:rPr>
              <a:t> </a:t>
            </a:r>
            <a:r>
              <a:rPr lang="lt-LT" b="1" dirty="0" err="1" smtClean="0">
                <a:solidFill>
                  <a:schemeClr val="tx1">
                    <a:lumMod val="95000"/>
                    <a:lumOff val="5000"/>
                  </a:schemeClr>
                </a:solidFill>
              </a:rPr>
              <a:t>about</a:t>
            </a:r>
            <a:r>
              <a:rPr lang="lt-LT" b="1" dirty="0" smtClean="0">
                <a:solidFill>
                  <a:schemeClr val="tx1">
                    <a:lumMod val="95000"/>
                    <a:lumOff val="5000"/>
                  </a:schemeClr>
                </a:solidFill>
              </a:rPr>
              <a:t> 1 kg </a:t>
            </a:r>
            <a:r>
              <a:rPr lang="lt-LT" b="1" dirty="0" err="1" smtClean="0">
                <a:solidFill>
                  <a:schemeClr val="tx1">
                    <a:lumMod val="95000"/>
                    <a:lumOff val="5000"/>
                  </a:schemeClr>
                </a:solidFill>
              </a:rPr>
              <a:t>of</a:t>
            </a:r>
            <a:r>
              <a:rPr lang="lt-LT" b="1" dirty="0" smtClean="0">
                <a:solidFill>
                  <a:schemeClr val="tx1">
                    <a:lumMod val="95000"/>
                    <a:lumOff val="5000"/>
                  </a:schemeClr>
                </a:solidFill>
              </a:rPr>
              <a:t> </a:t>
            </a:r>
            <a:r>
              <a:rPr lang="lt-LT" b="1" dirty="0" err="1" smtClean="0">
                <a:solidFill>
                  <a:schemeClr val="tx1">
                    <a:lumMod val="95000"/>
                    <a:lumOff val="5000"/>
                  </a:schemeClr>
                </a:solidFill>
              </a:rPr>
              <a:t>meat</a:t>
            </a:r>
            <a:r>
              <a:rPr lang="lt-LT" b="1" dirty="0" smtClean="0">
                <a:solidFill>
                  <a:schemeClr val="tx1">
                    <a:lumMod val="95000"/>
                    <a:lumOff val="5000"/>
                  </a:schemeClr>
                </a:solidFill>
              </a:rPr>
              <a:t> </a:t>
            </a:r>
            <a:r>
              <a:rPr lang="lt-LT" b="1" dirty="0" err="1" smtClean="0">
                <a:solidFill>
                  <a:schemeClr val="tx1">
                    <a:lumMod val="95000"/>
                    <a:lumOff val="5000"/>
                  </a:schemeClr>
                </a:solidFill>
              </a:rPr>
              <a:t>every</a:t>
            </a:r>
            <a:r>
              <a:rPr lang="lt-LT" b="1" dirty="0" smtClean="0">
                <a:solidFill>
                  <a:schemeClr val="tx1">
                    <a:lumMod val="95000"/>
                    <a:lumOff val="5000"/>
                  </a:schemeClr>
                </a:solidFill>
              </a:rPr>
              <a:t> </a:t>
            </a:r>
            <a:r>
              <a:rPr lang="lt-LT" b="1" dirty="0" err="1" smtClean="0">
                <a:solidFill>
                  <a:schemeClr val="tx1">
                    <a:lumMod val="95000"/>
                    <a:lumOff val="5000"/>
                  </a:schemeClr>
                </a:solidFill>
              </a:rPr>
              <a:t>day</a:t>
            </a:r>
            <a:r>
              <a:rPr lang="lt-LT" b="1" dirty="0" smtClean="0">
                <a:solidFill>
                  <a:schemeClr val="tx1">
                    <a:lumMod val="95000"/>
                    <a:lumOff val="5000"/>
                  </a:schemeClr>
                </a:solidFill>
              </a:rPr>
              <a:t>.</a:t>
            </a:r>
            <a:r>
              <a:rPr lang="en-US" b="1" dirty="0" smtClean="0">
                <a:solidFill>
                  <a:schemeClr val="tx1">
                    <a:lumMod val="95000"/>
                    <a:lumOff val="5000"/>
                  </a:schemeClr>
                </a:solidFill>
              </a:rPr>
              <a:t> During the summer, the Eurasian lynx </a:t>
            </a:r>
            <a:r>
              <a:rPr lang="lt-LT" b="1" dirty="0" err="1" smtClean="0">
                <a:solidFill>
                  <a:schemeClr val="tx1">
                    <a:lumMod val="95000"/>
                    <a:lumOff val="5000"/>
                  </a:schemeClr>
                </a:solidFill>
              </a:rPr>
              <a:t>has</a:t>
            </a:r>
            <a:r>
              <a:rPr lang="lt-LT" b="1" dirty="0" smtClean="0">
                <a:solidFill>
                  <a:schemeClr val="tx1">
                    <a:lumMod val="95000"/>
                    <a:lumOff val="5000"/>
                  </a:schemeClr>
                </a:solidFill>
              </a:rPr>
              <a:t> </a:t>
            </a:r>
            <a:r>
              <a:rPr lang="en-US" b="1" dirty="0" smtClean="0">
                <a:solidFill>
                  <a:schemeClr val="tx1">
                    <a:lumMod val="95000"/>
                    <a:lumOff val="5000"/>
                  </a:schemeClr>
                </a:solidFill>
              </a:rPr>
              <a:t>short, reddish or brown coat which is replaced by a silver-grey to brown coat during winter.</a:t>
            </a:r>
            <a:endParaRPr lang="lt-LT" b="1" dirty="0">
              <a:solidFill>
                <a:schemeClr val="tx1">
                  <a:lumMod val="95000"/>
                  <a:lumOff val="5000"/>
                </a:schemeClr>
              </a:solidFill>
            </a:endParaRPr>
          </a:p>
        </p:txBody>
      </p:sp>
      <p:sp>
        <p:nvSpPr>
          <p:cNvPr id="10" name="Title 1"/>
          <p:cNvSpPr>
            <a:spLocks noGrp="1"/>
          </p:cNvSpPr>
          <p:nvPr>
            <p:ph type="title"/>
          </p:nvPr>
        </p:nvSpPr>
        <p:spPr>
          <a:xfrm>
            <a:off x="1214414" y="-214338"/>
            <a:ext cx="8229600" cy="1143000"/>
          </a:xfrm>
        </p:spPr>
        <p:txBody>
          <a:bodyPr/>
          <a:lstStyle/>
          <a:p>
            <a:r>
              <a:rPr lang="lt-LT" b="1" dirty="0" err="1" smtClean="0">
                <a:solidFill>
                  <a:schemeClr val="tx1">
                    <a:lumMod val="95000"/>
                    <a:lumOff val="5000"/>
                  </a:schemeClr>
                </a:solidFill>
              </a:rPr>
              <a:t>Eurasian</a:t>
            </a:r>
            <a:r>
              <a:rPr lang="lt-LT" b="1" dirty="0" smtClean="0">
                <a:solidFill>
                  <a:schemeClr val="tx1">
                    <a:lumMod val="95000"/>
                    <a:lumOff val="5000"/>
                  </a:schemeClr>
                </a:solidFill>
              </a:rPr>
              <a:t> </a:t>
            </a:r>
            <a:r>
              <a:rPr lang="lt-LT" b="1" dirty="0" err="1" smtClean="0">
                <a:solidFill>
                  <a:schemeClr val="tx1">
                    <a:lumMod val="95000"/>
                    <a:lumOff val="5000"/>
                  </a:schemeClr>
                </a:solidFill>
              </a:rPr>
              <a:t>Lynx</a:t>
            </a:r>
            <a:endParaRPr lang="lt-LT"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363</Words>
  <Application>Microsoft Office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Our forests – Our future.</vt:lpstr>
      <vt:lpstr>Eurasian Badger</vt:lpstr>
      <vt:lpstr>GRASS-SNAKE</vt:lpstr>
      <vt:lpstr>Wild Boar</vt:lpstr>
      <vt:lpstr>Slide 5</vt:lpstr>
      <vt:lpstr>Slide 6</vt:lpstr>
      <vt:lpstr>Brown Bear</vt:lpstr>
      <vt:lpstr>HARE</vt:lpstr>
      <vt:lpstr>Eurasian Lynx</vt:lpstr>
      <vt:lpstr>Fox</vt:lpstr>
      <vt:lpstr>Grey Wolf</vt:lpstr>
      <vt:lpstr>Thanks for you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Grass-snake</dc:title>
  <dc:creator>Vytautas Bakanas</dc:creator>
  <cp:lastModifiedBy>Vytautas Bakanas</cp:lastModifiedBy>
  <cp:revision>34</cp:revision>
  <dcterms:created xsi:type="dcterms:W3CDTF">2015-01-28T13:39:11Z</dcterms:created>
  <dcterms:modified xsi:type="dcterms:W3CDTF">2015-01-31T08:25:07Z</dcterms:modified>
</cp:coreProperties>
</file>