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2/23/2016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800" dirty="0" err="1" smtClean="0"/>
              <a:t>Kazluų</a:t>
            </a:r>
            <a:r>
              <a:rPr lang="lt-LT" sz="4800" dirty="0" smtClean="0"/>
              <a:t> Rūdos Pagrindinė mokykla.</a:t>
            </a:r>
            <a:br>
              <a:rPr lang="lt-LT" sz="4800" dirty="0" smtClean="0"/>
            </a:br>
            <a:r>
              <a:rPr lang="lt-LT" sz="4800" dirty="0" err="1" smtClean="0"/>
              <a:t>About</a:t>
            </a:r>
            <a:r>
              <a:rPr lang="lt-LT" sz="4800" dirty="0" smtClean="0"/>
              <a:t> </a:t>
            </a:r>
            <a:r>
              <a:rPr lang="lt-LT" sz="4800" dirty="0" err="1" smtClean="0"/>
              <a:t>lithuania‘s</a:t>
            </a:r>
            <a:r>
              <a:rPr lang="lt-LT" sz="4800" dirty="0" smtClean="0"/>
              <a:t> </a:t>
            </a:r>
            <a:r>
              <a:rPr lang="lt-LT" sz="4800" dirty="0" err="1" smtClean="0"/>
              <a:t>forests</a:t>
            </a:r>
            <a:r>
              <a:rPr lang="lt-LT" sz="4800" dirty="0" smtClean="0"/>
              <a:t>.</a:t>
            </a:r>
            <a:endParaRPr lang="lt-LT" sz="4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4800" dirty="0" err="1" smtClean="0"/>
              <a:t>By</a:t>
            </a:r>
            <a:r>
              <a:rPr lang="lt-LT" sz="4800" dirty="0" smtClean="0"/>
              <a:t> Almantas Paplauskas 7a.</a:t>
            </a:r>
            <a:endParaRPr lang="lt-LT" sz="4800" dirty="0"/>
          </a:p>
        </p:txBody>
      </p:sp>
    </p:spTree>
    <p:extLst>
      <p:ext uri="{BB962C8B-B14F-4D97-AF65-F5344CB8AC3E}">
        <p14:creationId xmlns="" xmlns:p14="http://schemas.microsoft.com/office/powerpoint/2010/main" val="254947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you’re your attention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hope you liked these slides. Think about the trees.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71" y="2825634"/>
            <a:ext cx="5298510" cy="3258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55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</a:t>
            </a:r>
            <a:r>
              <a:rPr lang="lt-LT" dirty="0" err="1" smtClean="0"/>
              <a:t>much</a:t>
            </a:r>
            <a:r>
              <a:rPr lang="lt-LT" dirty="0" smtClean="0"/>
              <a:t> </a:t>
            </a:r>
            <a:r>
              <a:rPr lang="lt-LT" dirty="0" err="1" smtClean="0"/>
              <a:t>space</a:t>
            </a:r>
            <a:r>
              <a:rPr lang="lt-LT" dirty="0" smtClean="0"/>
              <a:t> </a:t>
            </a:r>
            <a:r>
              <a:rPr lang="lt-LT" dirty="0" err="1" smtClean="0"/>
              <a:t>does</a:t>
            </a:r>
            <a:r>
              <a:rPr lang="lt-LT" dirty="0" smtClean="0"/>
              <a:t> it take </a:t>
            </a:r>
            <a:r>
              <a:rPr lang="lt-LT" dirty="0" err="1" smtClean="0"/>
              <a:t>up</a:t>
            </a:r>
            <a:r>
              <a:rPr lang="lt-LT" dirty="0" smtClean="0"/>
              <a:t>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As</a:t>
            </a:r>
            <a:r>
              <a:rPr lang="lt-LT" dirty="0" smtClean="0"/>
              <a:t> </a:t>
            </a:r>
            <a:r>
              <a:rPr lang="lt-LT" dirty="0" err="1" smtClean="0"/>
              <a:t>you</a:t>
            </a:r>
            <a:r>
              <a:rPr lang="lt-LT" dirty="0" smtClean="0"/>
              <a:t> </a:t>
            </a:r>
            <a:r>
              <a:rPr lang="lt-LT" dirty="0" err="1" smtClean="0"/>
              <a:t>may</a:t>
            </a:r>
            <a:r>
              <a:rPr lang="lt-LT" dirty="0" smtClean="0"/>
              <a:t> </a:t>
            </a:r>
            <a:r>
              <a:rPr lang="lt-LT" dirty="0" err="1" smtClean="0"/>
              <a:t>know</a:t>
            </a:r>
            <a:r>
              <a:rPr lang="lt-LT" dirty="0" smtClean="0"/>
              <a:t> </a:t>
            </a:r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have</a:t>
            </a:r>
            <a:r>
              <a:rPr lang="lt-LT" dirty="0" smtClean="0"/>
              <a:t> </a:t>
            </a:r>
            <a:r>
              <a:rPr lang="lt-LT" dirty="0" err="1" smtClean="0"/>
              <a:t>alot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forests</a:t>
            </a:r>
            <a:r>
              <a:rPr lang="lt-LT" dirty="0" smtClean="0"/>
              <a:t>. 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lt-LT" dirty="0" err="1" smtClean="0"/>
              <a:t>example</a:t>
            </a:r>
            <a:r>
              <a:rPr lang="lt-LT" dirty="0" smtClean="0"/>
              <a:t> </a:t>
            </a:r>
            <a:r>
              <a:rPr lang="lt-LT" dirty="0" err="1" smtClean="0"/>
              <a:t>Lithuania‘s</a:t>
            </a:r>
            <a:r>
              <a:rPr lang="lt-LT" dirty="0" smtClean="0"/>
              <a:t> </a:t>
            </a:r>
            <a:r>
              <a:rPr lang="lt-LT" dirty="0" err="1" smtClean="0"/>
              <a:t>forest‘s</a:t>
            </a:r>
            <a:r>
              <a:rPr lang="lt-LT" dirty="0" smtClean="0"/>
              <a:t> take </a:t>
            </a:r>
            <a:r>
              <a:rPr lang="lt-LT" dirty="0" err="1" smtClean="0"/>
              <a:t>up</a:t>
            </a:r>
            <a:r>
              <a:rPr lang="lt-LT" dirty="0" smtClean="0"/>
              <a:t> </a:t>
            </a:r>
            <a:r>
              <a:rPr lang="lt-LT" dirty="0" err="1" smtClean="0"/>
              <a:t>about</a:t>
            </a:r>
            <a:r>
              <a:rPr lang="lt-LT" dirty="0" smtClean="0"/>
              <a:t> 33,3</a:t>
            </a:r>
            <a:r>
              <a:rPr lang="en-US" dirty="0" smtClean="0"/>
              <a:t>% of our land.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921" y="2743199"/>
            <a:ext cx="5761451" cy="3839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38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about the people making profit because of forest’s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do these kinds of things to make money:</a:t>
            </a:r>
          </a:p>
          <a:p>
            <a:r>
              <a:rPr lang="en-US" dirty="0" smtClean="0"/>
              <a:t>Hunting</a:t>
            </a:r>
          </a:p>
          <a:p>
            <a:r>
              <a:rPr lang="en-US" dirty="0" smtClean="0"/>
              <a:t>Collecting mushrooms, berries.</a:t>
            </a:r>
          </a:p>
          <a:p>
            <a:r>
              <a:rPr lang="en-US" dirty="0" smtClean="0"/>
              <a:t>Chopping trees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And so on.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65" y="2680570"/>
            <a:ext cx="5580004" cy="3939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hunting in </a:t>
            </a:r>
            <a:r>
              <a:rPr lang="en-US" dirty="0" err="1" smtClean="0"/>
              <a:t>lithuania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Lithuania a lot of wild boars gets killed each year. Wolves, </a:t>
            </a:r>
            <a:r>
              <a:rPr lang="en-US" dirty="0" err="1" smtClean="0"/>
              <a:t>deers</a:t>
            </a:r>
            <a:r>
              <a:rPr lang="en-US" dirty="0" smtClean="0"/>
              <a:t> </a:t>
            </a:r>
            <a:r>
              <a:rPr lang="en-US" dirty="0" smtClean="0"/>
              <a:t>get </a:t>
            </a:r>
            <a:r>
              <a:rPr lang="en-US" dirty="0" smtClean="0"/>
              <a:t>killed a lot too.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63" y="2918564"/>
            <a:ext cx="7941501" cy="3281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55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berries, mushrooms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lot of people from </a:t>
            </a:r>
            <a:r>
              <a:rPr lang="en-US" dirty="0" smtClean="0"/>
              <a:t>countries </a:t>
            </a:r>
            <a:r>
              <a:rPr lang="en-US" dirty="0" smtClean="0"/>
              <a:t>collect berries, mushrooms to make some easy money. They collect all kinds of mushrooms, berries. Then they sell it at markets.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31" y="3106455"/>
            <a:ext cx="8730641" cy="3065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24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trees.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tree’s gets cut down every month for money </a:t>
            </a:r>
            <a:r>
              <a:rPr lang="en-US" dirty="0" err="1" smtClean="0"/>
              <a:t>ofcourse</a:t>
            </a:r>
            <a:r>
              <a:rPr lang="en-US" dirty="0" smtClean="0"/>
              <a:t>. The main thing that we sell is wood in Lithuania.  People use chainsaw’s, axe’s and all that other stuff.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61" y="2880985"/>
            <a:ext cx="6975870" cy="3533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14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questions for you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about people cutting down trees?</a:t>
            </a:r>
          </a:p>
          <a:p>
            <a:r>
              <a:rPr lang="en-US" dirty="0" smtClean="0"/>
              <a:t>What limit should be for cutting down trees?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63" y="3141653"/>
            <a:ext cx="6445769" cy="3030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5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 about cutting down tree’s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think there will be a shortage of trees in the near future because a massive amount of tree’s gets chopped down. I want people to think before they hit it with an axe.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71" y="3259021"/>
            <a:ext cx="6137753" cy="2603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78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Lithuania’s Famous tree’s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heir names in Lithuanian language:</a:t>
            </a:r>
          </a:p>
          <a:p>
            <a:r>
              <a:rPr lang="lt-LT" b="1" dirty="0"/>
              <a:t>Lampėdžių liepa </a:t>
            </a:r>
            <a:r>
              <a:rPr lang="lt-LT" b="1" dirty="0" smtClean="0"/>
              <a:t>gražuolė</a:t>
            </a:r>
            <a:endParaRPr lang="en-US" b="1" dirty="0"/>
          </a:p>
          <a:p>
            <a:r>
              <a:rPr lang="lt-LT" b="1" dirty="0" err="1"/>
              <a:t>Sandariškių</a:t>
            </a:r>
            <a:r>
              <a:rPr lang="lt-LT" b="1" dirty="0"/>
              <a:t> ąžuolas </a:t>
            </a:r>
            <a:endParaRPr lang="en-US" b="1" dirty="0" smtClean="0"/>
          </a:p>
          <a:p>
            <a:r>
              <a:rPr lang="lt-LT" b="1" dirty="0"/>
              <a:t>Aukštadvario kaštonas</a:t>
            </a:r>
            <a:endParaRPr lang="en-US" b="1" dirty="0" smtClean="0"/>
          </a:p>
          <a:p>
            <a:r>
              <a:rPr lang="lt-LT" b="1" dirty="0"/>
              <a:t>Raganų eglė </a:t>
            </a:r>
            <a:endParaRPr lang="en-US" b="1" dirty="0" smtClean="0"/>
          </a:p>
          <a:p>
            <a:r>
              <a:rPr lang="lt-LT" b="1" dirty="0"/>
              <a:t>Rumšiškių miško pušis </a:t>
            </a:r>
            <a:endParaRPr lang="en-US" b="1" dirty="0" smtClean="0"/>
          </a:p>
          <a:p>
            <a:r>
              <a:rPr lang="lt-LT" b="1" dirty="0"/>
              <a:t>Liepa </a:t>
            </a:r>
            <a:r>
              <a:rPr lang="lt-LT" b="1" dirty="0" smtClean="0"/>
              <a:t>motinėlė</a:t>
            </a:r>
            <a:endParaRPr lang="en-US" b="1" dirty="0" smtClean="0"/>
          </a:p>
          <a:p>
            <a:r>
              <a:rPr lang="lt-LT" b="1" dirty="0" err="1"/>
              <a:t>Mingėlos</a:t>
            </a:r>
            <a:r>
              <a:rPr lang="lt-LT" b="1" dirty="0"/>
              <a:t> </a:t>
            </a:r>
            <a:r>
              <a:rPr lang="lt-LT" b="1" dirty="0" smtClean="0"/>
              <a:t>ąžuolas</a:t>
            </a:r>
            <a:endParaRPr lang="en-US" b="1" dirty="0" smtClean="0"/>
          </a:p>
          <a:p>
            <a:r>
              <a:rPr lang="lt-LT" b="1" dirty="0"/>
              <a:t>Storasis </a:t>
            </a:r>
            <a:r>
              <a:rPr lang="lt-LT" b="1" dirty="0" smtClean="0"/>
              <a:t>ąžuolas</a:t>
            </a:r>
            <a:endParaRPr lang="en-US" b="1" dirty="0" smtClean="0"/>
          </a:p>
          <a:p>
            <a:r>
              <a:rPr lang="lt-LT" b="1" dirty="0"/>
              <a:t>Raganos </a:t>
            </a:r>
            <a:r>
              <a:rPr lang="lt-LT" b="1" dirty="0" smtClean="0"/>
              <a:t>uosis</a:t>
            </a:r>
            <a:endParaRPr lang="en-US" b="1" dirty="0" smtClean="0"/>
          </a:p>
          <a:p>
            <a:r>
              <a:rPr lang="lt-LT" b="1" dirty="0"/>
              <a:t>Senoji kriaušė</a:t>
            </a:r>
            <a:endParaRPr lang="lt-LT" dirty="0"/>
          </a:p>
        </p:txBody>
      </p:sp>
    </p:spTree>
    <p:extLst>
      <p:ext uri="{BB962C8B-B14F-4D97-AF65-F5344CB8AC3E}">
        <p14:creationId xmlns="" xmlns:p14="http://schemas.microsoft.com/office/powerpoint/2010/main" val="359598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žio tip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TM03090434[[fn=Medis]]</Template>
  <TotalTime>55</TotalTime>
  <Words>270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Medžio tipo</vt:lpstr>
      <vt:lpstr>Kazluų Rūdos Pagrindinė mokykla. About lithuania‘s forests.</vt:lpstr>
      <vt:lpstr>How much space does it take up?</vt:lpstr>
      <vt:lpstr>Now about the people making profit because of forest’s</vt:lpstr>
      <vt:lpstr>About hunting in lithuania</vt:lpstr>
      <vt:lpstr>Collecting berries, mushrooms</vt:lpstr>
      <vt:lpstr>Chopping trees.</vt:lpstr>
      <vt:lpstr>A couple of questions for you</vt:lpstr>
      <vt:lpstr>My opinion about cutting down tree’s</vt:lpstr>
      <vt:lpstr>Lithuania’s Famous tree’s</vt:lpstr>
      <vt:lpstr>Thanks for you’re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Kazluų Rūdos Pagrindinė mokykla. About lithuania‘s forests.</dc:title>
  <dc:creator>Almantas Paplauskas</dc:creator>
  <cp:lastModifiedBy>Jurga</cp:lastModifiedBy>
  <cp:revision>9</cp:revision>
  <dcterms:created xsi:type="dcterms:W3CDTF">2016-01-18T15:36:54Z</dcterms:created>
  <dcterms:modified xsi:type="dcterms:W3CDTF">2016-02-23T14:55:57Z</dcterms:modified>
</cp:coreProperties>
</file>